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3" r:id="rId20"/>
    <p:sldId id="280" r:id="rId21"/>
    <p:sldId id="281" r:id="rId22"/>
    <p:sldId id="282" r:id="rId23"/>
  </p:sldIdLst>
  <p:sldSz cx="12192000" cy="6858000"/>
  <p:notesSz cx="6858000" cy="9144000"/>
  <p:embeddedFontLst>
    <p:embeddedFont>
      <p:font typeface="Elephant" pitchFamily="18" charset="0"/>
      <p:regular r:id="rId25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Cavolini" charset="0"/>
      <p:regular r:id="rId33"/>
      <p:bold r:id="rId34"/>
      <p:italic r:id="rId35"/>
      <p:boldItalic r:id="rId3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rednji stil 3 - 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-3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dirty="0"/>
            <a:t>Sudjelovali hrvatski, slovenski i srpski političari</a:t>
          </a:r>
          <a:endParaRPr lang="en-US" sz="3600" dirty="0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dirty="0"/>
            <a:t>Ciljevi:</a:t>
          </a:r>
          <a:endParaRPr lang="en-US" sz="3600" dirty="0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4280A38-62DF-41E7-951F-BF0F595D808E}">
      <dgm:prSet/>
      <dgm:spPr/>
      <dgm:t>
        <a:bodyPr/>
        <a:lstStyle/>
        <a:p>
          <a:r>
            <a:rPr lang="hr-HR" dirty="0"/>
            <a:t>	Raspad Austro-Ugarske poslije rata</a:t>
          </a:r>
          <a:endParaRPr lang="en-US" dirty="0"/>
        </a:p>
      </dgm:t>
    </dgm:pt>
    <dgm:pt modelId="{D81ECDCD-2596-42A7-9ED6-16093BF641B2}" type="parTrans" cxnId="{4395114A-72B4-46EF-AC6C-3D8908FA1A72}">
      <dgm:prSet/>
      <dgm:spPr/>
      <dgm:t>
        <a:bodyPr/>
        <a:lstStyle/>
        <a:p>
          <a:endParaRPr lang="en-US"/>
        </a:p>
      </dgm:t>
    </dgm:pt>
    <dgm:pt modelId="{403F28AA-744E-4350-ABE9-0A63A280776E}" type="sibTrans" cxnId="{4395114A-72B4-46EF-AC6C-3D8908FA1A72}">
      <dgm:prSet/>
      <dgm:spPr/>
      <dgm:t>
        <a:bodyPr/>
        <a:lstStyle/>
        <a:p>
          <a:endParaRPr lang="en-US"/>
        </a:p>
      </dgm:t>
    </dgm:pt>
    <dgm:pt modelId="{EFB2D3E8-79CE-4785-9C48-2C18EFC432FE}">
      <dgm:prSet/>
      <dgm:spPr/>
      <dgm:t>
        <a:bodyPr/>
        <a:lstStyle/>
        <a:p>
          <a:r>
            <a:rPr lang="hr-HR" dirty="0"/>
            <a:t>	Borba protiv Londonskog ugovora</a:t>
          </a:r>
          <a:endParaRPr lang="en-US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C6CA7A72-96DC-42DE-BE38-6F6899D5CC56}">
      <dgm:prSet/>
      <dgm:spPr/>
      <dgm:t>
        <a:bodyPr/>
        <a:lstStyle/>
        <a:p>
          <a:r>
            <a:rPr lang="hr-HR" b="0" i="0" dirty="0"/>
            <a:t>	</a:t>
          </a:r>
          <a:r>
            <a:rPr lang="hr-HR" b="0" i="0" dirty="0" smtClean="0"/>
            <a:t>Ujedinjenje </a:t>
          </a:r>
          <a:r>
            <a:rPr lang="hr-HR" b="0" i="0" dirty="0"/>
            <a:t>onih njezinih dijelova u kojima su živjeli Hrvati, Slovenci i Srbi 	sa Srbijom i Crnom Gorom</a:t>
          </a:r>
          <a:endParaRPr lang="en-US" dirty="0"/>
        </a:p>
      </dgm:t>
    </dgm:pt>
    <dgm:pt modelId="{2EB39424-65F2-4BB9-ACFF-AE5B29834527}" type="parTrans" cxnId="{85EBF239-4D78-4F37-AAA9-CB2CA3F382A6}">
      <dgm:prSet/>
      <dgm:spPr/>
      <dgm:t>
        <a:bodyPr/>
        <a:lstStyle/>
        <a:p>
          <a:endParaRPr lang="en-US"/>
        </a:p>
      </dgm:t>
    </dgm:pt>
    <dgm:pt modelId="{E884DB6B-2DC6-4DBB-9FA8-E7EA26352636}" type="sibTrans" cxnId="{85EBF239-4D78-4F37-AAA9-CB2CA3F382A6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5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5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5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BC0973F-0B7A-41BD-9F4C-89F7F9DCCA2F}" type="pres">
      <dgm:prSet presAssocID="{64280A38-62DF-41E7-951F-BF0F595D808E}" presName="thickLine" presStyleLbl="alignNode1" presStyleIdx="2" presStyleCnt="5"/>
      <dgm:spPr/>
    </dgm:pt>
    <dgm:pt modelId="{AE49C38E-BC90-4C22-90ED-317EEEBB8CA7}" type="pres">
      <dgm:prSet presAssocID="{64280A38-62DF-41E7-951F-BF0F595D808E}" presName="horz1" presStyleCnt="0"/>
      <dgm:spPr/>
    </dgm:pt>
    <dgm:pt modelId="{21F60BB1-A76A-41DE-BFA0-539A9BBF6C28}" type="pres">
      <dgm:prSet presAssocID="{64280A38-62DF-41E7-951F-BF0F595D808E}" presName="tx1" presStyleLbl="revTx" presStyleIdx="2" presStyleCnt="5"/>
      <dgm:spPr/>
      <dgm:t>
        <a:bodyPr/>
        <a:lstStyle/>
        <a:p>
          <a:endParaRPr lang="hr-HR"/>
        </a:p>
      </dgm:t>
    </dgm:pt>
    <dgm:pt modelId="{82C1B272-1A4B-4873-A048-419C35B0D6E5}" type="pres">
      <dgm:prSet presAssocID="{64280A38-62DF-41E7-951F-BF0F595D808E}" presName="vert1" presStyleCnt="0"/>
      <dgm:spPr/>
    </dgm:pt>
    <dgm:pt modelId="{98F156EA-2CE7-4F60-899F-EF1013A0AFB5}" type="pres">
      <dgm:prSet presAssocID="{EFB2D3E8-79CE-4785-9C48-2C18EFC432FE}" presName="thickLine" presStyleLbl="alignNode1" presStyleIdx="3" presStyleCnt="5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3" presStyleCnt="5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  <dgm:pt modelId="{7A7A71BE-A8C7-4AD9-A251-C50E581C0299}" type="pres">
      <dgm:prSet presAssocID="{C6CA7A72-96DC-42DE-BE38-6F6899D5CC56}" presName="thickLine" presStyleLbl="alignNode1" presStyleIdx="4" presStyleCnt="5"/>
      <dgm:spPr/>
    </dgm:pt>
    <dgm:pt modelId="{72F39346-7DF9-417E-B2D2-DB2686D647CE}" type="pres">
      <dgm:prSet presAssocID="{C6CA7A72-96DC-42DE-BE38-6F6899D5CC56}" presName="horz1" presStyleCnt="0"/>
      <dgm:spPr/>
    </dgm:pt>
    <dgm:pt modelId="{B955835E-D4DD-494C-ADA1-5CB907A57C0C}" type="pres">
      <dgm:prSet presAssocID="{C6CA7A72-96DC-42DE-BE38-6F6899D5CC56}" presName="tx1" presStyleLbl="revTx" presStyleIdx="4" presStyleCnt="5"/>
      <dgm:spPr/>
      <dgm:t>
        <a:bodyPr/>
        <a:lstStyle/>
        <a:p>
          <a:endParaRPr lang="hr-HR"/>
        </a:p>
      </dgm:t>
    </dgm:pt>
    <dgm:pt modelId="{6B246935-0FF9-49C6-8B49-F04DB46D719F}" type="pres">
      <dgm:prSet presAssocID="{C6CA7A72-96DC-42DE-BE38-6F6899D5CC56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8D99FD5E-A2C1-4D63-85C3-C5385AC4F387}" type="presOf" srcId="{C6CA7A72-96DC-42DE-BE38-6F6899D5CC56}" destId="{B955835E-D4DD-494C-ADA1-5CB907A57C0C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85EBF239-4D78-4F37-AAA9-CB2CA3F382A6}" srcId="{D6016AB9-CFB1-4739-B1D9-D62E4B6DC579}" destId="{C6CA7A72-96DC-42DE-BE38-6F6899D5CC56}" srcOrd="4" destOrd="0" parTransId="{2EB39424-65F2-4BB9-ACFF-AE5B29834527}" sibTransId="{E884DB6B-2DC6-4DBB-9FA8-E7EA26352636}"/>
    <dgm:cxn modelId="{2DCAE325-FEC9-40AA-8C47-D69B14315F4E}" srcId="{D6016AB9-CFB1-4739-B1D9-D62E4B6DC579}" destId="{EFB2D3E8-79CE-4785-9C48-2C18EFC432FE}" srcOrd="3" destOrd="0" parTransId="{4A6A19C9-7F9C-4828-A82E-A1701F8847C6}" sibTransId="{AD48E03A-0940-4E51-AD04-F2485B55CD99}"/>
    <dgm:cxn modelId="{4395114A-72B4-46EF-AC6C-3D8908FA1A72}" srcId="{D6016AB9-CFB1-4739-B1D9-D62E4B6DC579}" destId="{64280A38-62DF-41E7-951F-BF0F595D808E}" srcOrd="2" destOrd="0" parTransId="{D81ECDCD-2596-42A7-9ED6-16093BF641B2}" sibTransId="{403F28AA-744E-4350-ABE9-0A63A280776E}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E0077579-4F0F-4077-B20E-0A17E26EBBD2}" type="presOf" srcId="{64280A38-62DF-41E7-951F-BF0F595D808E}" destId="{21F60BB1-A76A-41DE-BFA0-539A9BBF6C28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C8D3644D-C9EE-4A40-95F9-2A31F114A0C5}" type="presParOf" srcId="{AD454359-546C-4651-9E47-CC31C4E8CAEA}" destId="{9BC0973F-0B7A-41BD-9F4C-89F7F9DCCA2F}" srcOrd="4" destOrd="0" presId="urn:microsoft.com/office/officeart/2008/layout/LinedList"/>
    <dgm:cxn modelId="{05C89F2F-4F22-4D52-9E24-56B8C3BDC70A}" type="presParOf" srcId="{AD454359-546C-4651-9E47-CC31C4E8CAEA}" destId="{AE49C38E-BC90-4C22-90ED-317EEEBB8CA7}" srcOrd="5" destOrd="0" presId="urn:microsoft.com/office/officeart/2008/layout/LinedList"/>
    <dgm:cxn modelId="{70F1E083-A3B9-40C2-B7C9-A9A8808BB76C}" type="presParOf" srcId="{AE49C38E-BC90-4C22-90ED-317EEEBB8CA7}" destId="{21F60BB1-A76A-41DE-BFA0-539A9BBF6C28}" srcOrd="0" destOrd="0" presId="urn:microsoft.com/office/officeart/2008/layout/LinedList"/>
    <dgm:cxn modelId="{DEE4C9B8-E6D8-4F7D-A537-F4852236DBB1}" type="presParOf" srcId="{AE49C38E-BC90-4C22-90ED-317EEEBB8CA7}" destId="{82C1B272-1A4B-4873-A048-419C35B0D6E5}" srcOrd="1" destOrd="0" presId="urn:microsoft.com/office/officeart/2008/layout/LinedList"/>
    <dgm:cxn modelId="{0156A687-14FE-4800-A988-ADC308F5DF36}" type="presParOf" srcId="{AD454359-546C-4651-9E47-CC31C4E8CAEA}" destId="{98F156EA-2CE7-4F60-899F-EF1013A0AFB5}" srcOrd="6" destOrd="0" presId="urn:microsoft.com/office/officeart/2008/layout/LinedList"/>
    <dgm:cxn modelId="{5F14765D-881E-4C54-82BE-40F10A6B19A3}" type="presParOf" srcId="{AD454359-546C-4651-9E47-CC31C4E8CAEA}" destId="{FD69A2C5-7CD2-4670-8129-2AA48B42C592}" srcOrd="7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  <dgm:cxn modelId="{E0823A90-DCDD-4077-8AD4-5114F8846A49}" type="presParOf" srcId="{AD454359-546C-4651-9E47-CC31C4E8CAEA}" destId="{7A7A71BE-A8C7-4AD9-A251-C50E581C0299}" srcOrd="8" destOrd="0" presId="urn:microsoft.com/office/officeart/2008/layout/LinedList"/>
    <dgm:cxn modelId="{49221498-F54F-4B38-9C69-650EEAB3EA53}" type="presParOf" srcId="{AD454359-546C-4651-9E47-CC31C4E8CAEA}" destId="{72F39346-7DF9-417E-B2D2-DB2686D647CE}" srcOrd="9" destOrd="0" presId="urn:microsoft.com/office/officeart/2008/layout/LinedList"/>
    <dgm:cxn modelId="{9F7D2406-66FD-405F-B363-635A35714A0C}" type="presParOf" srcId="{72F39346-7DF9-417E-B2D2-DB2686D647CE}" destId="{B955835E-D4DD-494C-ADA1-5CB907A57C0C}" srcOrd="0" destOrd="0" presId="urn:microsoft.com/office/officeart/2008/layout/LinedList"/>
    <dgm:cxn modelId="{B11C8701-955B-42F3-A529-2B5B1D72C21C}" type="presParOf" srcId="{72F39346-7DF9-417E-B2D2-DB2686D647CE}" destId="{6B246935-0FF9-49C6-8B49-F04DB46D71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200" dirty="0"/>
            <a:t>N</a:t>
          </a:r>
          <a:r>
            <a:rPr lang="nn-NO" sz="3200" dirty="0"/>
            <a:t>akon pobjede Antante i njezinih saveznika </a:t>
          </a:r>
          <a:r>
            <a:rPr lang="hr-HR" sz="3200" dirty="0"/>
            <a:t>– stvaranje </a:t>
          </a:r>
          <a:r>
            <a:rPr lang="nn-NO" sz="3200" dirty="0"/>
            <a:t>nov</a:t>
          </a:r>
          <a:r>
            <a:rPr lang="hr-HR" sz="3200" dirty="0"/>
            <a:t>e</a:t>
          </a:r>
          <a:r>
            <a:rPr lang="nn-NO" sz="3200" dirty="0"/>
            <a:t> držav</a:t>
          </a:r>
          <a:r>
            <a:rPr lang="hr-HR" sz="3200" dirty="0"/>
            <a:t>e</a:t>
          </a:r>
          <a:r>
            <a:rPr lang="nn-NO" sz="3200" dirty="0"/>
            <a:t> – </a:t>
          </a:r>
          <a:r>
            <a:rPr lang="nn-NO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KRALJEVINA SRBA, HRVATA I SLOVENACA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200" dirty="0"/>
            <a:t>Ustavna, demokratska  i parlamentarna monarhija s dinastijom Karađorđevića na čelu</a:t>
          </a:r>
          <a:endParaRPr lang="en-US" sz="3200" dirty="0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4280A38-62DF-41E7-951F-BF0F595D808E}">
      <dgm:prSet/>
      <dgm:spPr/>
      <dgm:t>
        <a:bodyPr/>
        <a:lstStyle/>
        <a:p>
          <a:r>
            <a:rPr lang="hr-HR" dirty="0"/>
            <a:t>Slobodna uporaba svojih nacionalnih imena, zastave i pisma (latinice i ćirilice), ali bez zasebnog teritorija i parlamenata</a:t>
          </a:r>
          <a:endParaRPr lang="en-US" dirty="0"/>
        </a:p>
      </dgm:t>
    </dgm:pt>
    <dgm:pt modelId="{D81ECDCD-2596-42A7-9ED6-16093BF641B2}" type="parTrans" cxnId="{4395114A-72B4-46EF-AC6C-3D8908FA1A72}">
      <dgm:prSet/>
      <dgm:spPr/>
      <dgm:t>
        <a:bodyPr/>
        <a:lstStyle/>
        <a:p>
          <a:endParaRPr lang="en-US"/>
        </a:p>
      </dgm:t>
    </dgm:pt>
    <dgm:pt modelId="{403F28AA-744E-4350-ABE9-0A63A280776E}" type="sibTrans" cxnId="{4395114A-72B4-46EF-AC6C-3D8908FA1A72}">
      <dgm:prSet/>
      <dgm:spPr/>
      <dgm:t>
        <a:bodyPr/>
        <a:lstStyle/>
        <a:p>
          <a:endParaRPr lang="en-US"/>
        </a:p>
      </dgm:t>
    </dgm:pt>
    <dgm:pt modelId="{EFB2D3E8-79CE-4785-9C48-2C18EFC432FE}">
      <dgm:prSet/>
      <dgm:spPr/>
      <dgm:t>
        <a:bodyPr/>
        <a:lstStyle/>
        <a:p>
          <a:r>
            <a:rPr lang="hr-HR" dirty="0"/>
            <a:t>Pri stvaranju zajedničke države, srpska strana nije poštovala zaključke Krfske deklaracije</a:t>
          </a:r>
          <a:endParaRPr lang="en-US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4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4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4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4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BC0973F-0B7A-41BD-9F4C-89F7F9DCCA2F}" type="pres">
      <dgm:prSet presAssocID="{64280A38-62DF-41E7-951F-BF0F595D808E}" presName="thickLine" presStyleLbl="alignNode1" presStyleIdx="2" presStyleCnt="4"/>
      <dgm:spPr/>
    </dgm:pt>
    <dgm:pt modelId="{AE49C38E-BC90-4C22-90ED-317EEEBB8CA7}" type="pres">
      <dgm:prSet presAssocID="{64280A38-62DF-41E7-951F-BF0F595D808E}" presName="horz1" presStyleCnt="0"/>
      <dgm:spPr/>
    </dgm:pt>
    <dgm:pt modelId="{21F60BB1-A76A-41DE-BFA0-539A9BBF6C28}" type="pres">
      <dgm:prSet presAssocID="{64280A38-62DF-41E7-951F-BF0F595D808E}" presName="tx1" presStyleLbl="revTx" presStyleIdx="2" presStyleCnt="4"/>
      <dgm:spPr/>
      <dgm:t>
        <a:bodyPr/>
        <a:lstStyle/>
        <a:p>
          <a:endParaRPr lang="hr-HR"/>
        </a:p>
      </dgm:t>
    </dgm:pt>
    <dgm:pt modelId="{82C1B272-1A4B-4873-A048-419C35B0D6E5}" type="pres">
      <dgm:prSet presAssocID="{64280A38-62DF-41E7-951F-BF0F595D808E}" presName="vert1" presStyleCnt="0"/>
      <dgm:spPr/>
    </dgm:pt>
    <dgm:pt modelId="{98F156EA-2CE7-4F60-899F-EF1013A0AFB5}" type="pres">
      <dgm:prSet presAssocID="{EFB2D3E8-79CE-4785-9C48-2C18EFC432FE}" presName="thickLine" presStyleLbl="alignNode1" presStyleIdx="3" presStyleCnt="4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3" presStyleCnt="4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DCAE325-FEC9-40AA-8C47-D69B14315F4E}" srcId="{D6016AB9-CFB1-4739-B1D9-D62E4B6DC579}" destId="{EFB2D3E8-79CE-4785-9C48-2C18EFC432FE}" srcOrd="3" destOrd="0" parTransId="{4A6A19C9-7F9C-4828-A82E-A1701F8847C6}" sibTransId="{AD48E03A-0940-4E51-AD04-F2485B55CD99}"/>
    <dgm:cxn modelId="{4395114A-72B4-46EF-AC6C-3D8908FA1A72}" srcId="{D6016AB9-CFB1-4739-B1D9-D62E4B6DC579}" destId="{64280A38-62DF-41E7-951F-BF0F595D808E}" srcOrd="2" destOrd="0" parTransId="{D81ECDCD-2596-42A7-9ED6-16093BF641B2}" sibTransId="{403F28AA-744E-4350-ABE9-0A63A280776E}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E0077579-4F0F-4077-B20E-0A17E26EBBD2}" type="presOf" srcId="{64280A38-62DF-41E7-951F-BF0F595D808E}" destId="{21F60BB1-A76A-41DE-BFA0-539A9BBF6C28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C8D3644D-C9EE-4A40-95F9-2A31F114A0C5}" type="presParOf" srcId="{AD454359-546C-4651-9E47-CC31C4E8CAEA}" destId="{9BC0973F-0B7A-41BD-9F4C-89F7F9DCCA2F}" srcOrd="4" destOrd="0" presId="urn:microsoft.com/office/officeart/2008/layout/LinedList"/>
    <dgm:cxn modelId="{05C89F2F-4F22-4D52-9E24-56B8C3BDC70A}" type="presParOf" srcId="{AD454359-546C-4651-9E47-CC31C4E8CAEA}" destId="{AE49C38E-BC90-4C22-90ED-317EEEBB8CA7}" srcOrd="5" destOrd="0" presId="urn:microsoft.com/office/officeart/2008/layout/LinedList"/>
    <dgm:cxn modelId="{70F1E083-A3B9-40C2-B7C9-A9A8808BB76C}" type="presParOf" srcId="{AE49C38E-BC90-4C22-90ED-317EEEBB8CA7}" destId="{21F60BB1-A76A-41DE-BFA0-539A9BBF6C28}" srcOrd="0" destOrd="0" presId="urn:microsoft.com/office/officeart/2008/layout/LinedList"/>
    <dgm:cxn modelId="{DEE4C9B8-E6D8-4F7D-A537-F4852236DBB1}" type="presParOf" srcId="{AE49C38E-BC90-4C22-90ED-317EEEBB8CA7}" destId="{82C1B272-1A4B-4873-A048-419C35B0D6E5}" srcOrd="1" destOrd="0" presId="urn:microsoft.com/office/officeart/2008/layout/LinedList"/>
    <dgm:cxn modelId="{0156A687-14FE-4800-A988-ADC308F5DF36}" type="presParOf" srcId="{AD454359-546C-4651-9E47-CC31C4E8CAEA}" destId="{98F156EA-2CE7-4F60-899F-EF1013A0AFB5}" srcOrd="6" destOrd="0" presId="urn:microsoft.com/office/officeart/2008/layout/LinedList"/>
    <dgm:cxn modelId="{5F14765D-881E-4C54-82BE-40F10A6B19A3}" type="presParOf" srcId="{AD454359-546C-4651-9E47-CC31C4E8CAEA}" destId="{FD69A2C5-7CD2-4670-8129-2AA48B42C592}" srcOrd="7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dirty="0"/>
            <a:t>Listopad 1918. – stvoreno </a:t>
          </a:r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NARODNO VIJEĆE SLOVENACA, HRVATA I SRBA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dirty="0"/>
            <a:t>Najviše političko tijelo južnoslavenskih zemalja Monarhije</a:t>
          </a:r>
          <a:endParaRPr lang="en-US" sz="3600" dirty="0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4280A38-62DF-41E7-951F-BF0F595D808E}">
      <dgm:prSet custT="1"/>
      <dgm:spPr/>
      <dgm:t>
        <a:bodyPr/>
        <a:lstStyle/>
        <a:p>
          <a:r>
            <a:rPr lang="hr-HR" sz="3600" dirty="0"/>
            <a:t>Predsjednik Anton Korošec, potpredsjednici Ante Pavelić (stariji) i Svetozar </a:t>
          </a:r>
          <a:r>
            <a:rPr lang="hr-HR" sz="3600" dirty="0" err="1" smtClean="0"/>
            <a:t>Pribićević</a:t>
          </a:r>
          <a:r>
            <a:rPr lang="hr-HR" sz="3600" dirty="0" smtClean="0"/>
            <a:t> </a:t>
          </a:r>
          <a:endParaRPr lang="en-US" sz="3600" dirty="0"/>
        </a:p>
      </dgm:t>
    </dgm:pt>
    <dgm:pt modelId="{D81ECDCD-2596-42A7-9ED6-16093BF641B2}" type="parTrans" cxnId="{4395114A-72B4-46EF-AC6C-3D8908FA1A72}">
      <dgm:prSet/>
      <dgm:spPr/>
      <dgm:t>
        <a:bodyPr/>
        <a:lstStyle/>
        <a:p>
          <a:endParaRPr lang="en-US"/>
        </a:p>
      </dgm:t>
    </dgm:pt>
    <dgm:pt modelId="{403F28AA-744E-4350-ABE9-0A63A280776E}" type="sibTrans" cxnId="{4395114A-72B4-46EF-AC6C-3D8908FA1A72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BC0973F-0B7A-41BD-9F4C-89F7F9DCCA2F}" type="pres">
      <dgm:prSet presAssocID="{64280A38-62DF-41E7-951F-BF0F595D808E}" presName="thickLine" presStyleLbl="alignNode1" presStyleIdx="2" presStyleCnt="3"/>
      <dgm:spPr/>
    </dgm:pt>
    <dgm:pt modelId="{AE49C38E-BC90-4C22-90ED-317EEEBB8CA7}" type="pres">
      <dgm:prSet presAssocID="{64280A38-62DF-41E7-951F-BF0F595D808E}" presName="horz1" presStyleCnt="0"/>
      <dgm:spPr/>
    </dgm:pt>
    <dgm:pt modelId="{21F60BB1-A76A-41DE-BFA0-539A9BBF6C28}" type="pres">
      <dgm:prSet presAssocID="{64280A38-62DF-41E7-951F-BF0F595D808E}" presName="tx1" presStyleLbl="revTx" presStyleIdx="2" presStyleCnt="3"/>
      <dgm:spPr/>
      <dgm:t>
        <a:bodyPr/>
        <a:lstStyle/>
        <a:p>
          <a:endParaRPr lang="hr-HR"/>
        </a:p>
      </dgm:t>
    </dgm:pt>
    <dgm:pt modelId="{82C1B272-1A4B-4873-A048-419C35B0D6E5}" type="pres">
      <dgm:prSet presAssocID="{64280A38-62DF-41E7-951F-BF0F595D808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E0077579-4F0F-4077-B20E-0A17E26EBBD2}" type="presOf" srcId="{64280A38-62DF-41E7-951F-BF0F595D808E}" destId="{21F60BB1-A76A-41DE-BFA0-539A9BBF6C28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4395114A-72B4-46EF-AC6C-3D8908FA1A72}" srcId="{D6016AB9-CFB1-4739-B1D9-D62E4B6DC579}" destId="{64280A38-62DF-41E7-951F-BF0F595D808E}" srcOrd="2" destOrd="0" parTransId="{D81ECDCD-2596-42A7-9ED6-16093BF641B2}" sibTransId="{403F28AA-744E-4350-ABE9-0A63A280776E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C8D3644D-C9EE-4A40-95F9-2A31F114A0C5}" type="presParOf" srcId="{AD454359-546C-4651-9E47-CC31C4E8CAEA}" destId="{9BC0973F-0B7A-41BD-9F4C-89F7F9DCCA2F}" srcOrd="4" destOrd="0" presId="urn:microsoft.com/office/officeart/2008/layout/LinedList"/>
    <dgm:cxn modelId="{05C89F2F-4F22-4D52-9E24-56B8C3BDC70A}" type="presParOf" srcId="{AD454359-546C-4651-9E47-CC31C4E8CAEA}" destId="{AE49C38E-BC90-4C22-90ED-317EEEBB8CA7}" srcOrd="5" destOrd="0" presId="urn:microsoft.com/office/officeart/2008/layout/LinedList"/>
    <dgm:cxn modelId="{70F1E083-A3B9-40C2-B7C9-A9A8808BB76C}" type="presParOf" srcId="{AE49C38E-BC90-4C22-90ED-317EEEBB8CA7}" destId="{21F60BB1-A76A-41DE-BFA0-539A9BBF6C28}" srcOrd="0" destOrd="0" presId="urn:microsoft.com/office/officeart/2008/layout/LinedList"/>
    <dgm:cxn modelId="{DEE4C9B8-E6D8-4F7D-A537-F4852236DBB1}" type="presParOf" srcId="{AE49C38E-BC90-4C22-90ED-317EEEBB8CA7}" destId="{82C1B272-1A4B-4873-A048-419C35B0D6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BDA099-A74C-4ECC-B229-C9719F839DC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4C74CC8F-909C-4A9C-A5DA-59671BC2733B}">
      <dgm:prSet phldrT="[Teks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dirty="0">
              <a:solidFill>
                <a:schemeClr val="tx1"/>
              </a:solidFill>
            </a:rPr>
            <a:t>Odluke Hrvatskog sabora </a:t>
          </a:r>
          <a:endParaRPr lang="hr-HR" dirty="0" smtClean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hr-HR" dirty="0" smtClean="0">
              <a:solidFill>
                <a:schemeClr val="tx1"/>
              </a:solidFill>
            </a:rPr>
            <a:t>29. listopada 1918</a:t>
          </a:r>
          <a:r>
            <a:rPr lang="hr-HR" dirty="0">
              <a:solidFill>
                <a:schemeClr val="tx1"/>
              </a:solidFill>
            </a:rPr>
            <a:t>.</a:t>
          </a:r>
        </a:p>
      </dgm:t>
    </dgm:pt>
    <dgm:pt modelId="{96040E09-9095-451A-B6D5-44E88F939C42}" type="parTrans" cxnId="{AE904DE8-49B1-4D70-9C25-0F7A691DC8E5}">
      <dgm:prSet/>
      <dgm:spPr/>
      <dgm:t>
        <a:bodyPr/>
        <a:lstStyle/>
        <a:p>
          <a:endParaRPr lang="hr-HR"/>
        </a:p>
      </dgm:t>
    </dgm:pt>
    <dgm:pt modelId="{D5E75694-BEE6-42A3-9CB9-C14EF0FFDF09}" type="sibTrans" cxnId="{AE904DE8-49B1-4D70-9C25-0F7A691DC8E5}">
      <dgm:prSet/>
      <dgm:spPr/>
      <dgm:t>
        <a:bodyPr/>
        <a:lstStyle/>
        <a:p>
          <a:endParaRPr lang="hr-HR"/>
        </a:p>
      </dgm:t>
    </dgm:pt>
    <dgm:pt modelId="{96AB4E71-910F-4AB9-8AB1-3A57CF9EF0D2}">
      <dgm:prSet phldrT="[Tekst]"/>
      <dgm:spPr/>
      <dgm:t>
        <a:bodyPr/>
        <a:lstStyle/>
        <a:p>
          <a:r>
            <a:rPr lang="hr-HR" dirty="0"/>
            <a:t>?</a:t>
          </a:r>
        </a:p>
      </dgm:t>
    </dgm:pt>
    <dgm:pt modelId="{03F27B2D-7EF7-4B57-8F90-0B7B2FEC43D5}" type="parTrans" cxnId="{61B1BD2D-7144-4595-991B-F8DAC459CDF9}">
      <dgm:prSet/>
      <dgm:spPr/>
      <dgm:t>
        <a:bodyPr/>
        <a:lstStyle/>
        <a:p>
          <a:endParaRPr lang="hr-HR"/>
        </a:p>
      </dgm:t>
    </dgm:pt>
    <dgm:pt modelId="{90313689-99AD-43C4-9892-6DFBC9DD7716}" type="sibTrans" cxnId="{61B1BD2D-7144-4595-991B-F8DAC459CDF9}">
      <dgm:prSet/>
      <dgm:spPr/>
      <dgm:t>
        <a:bodyPr/>
        <a:lstStyle/>
        <a:p>
          <a:endParaRPr lang="hr-HR"/>
        </a:p>
      </dgm:t>
    </dgm:pt>
    <dgm:pt modelId="{67F2D88D-5731-40E8-AED5-71DCB3611844}">
      <dgm:prSet phldrT="[Tekst]"/>
      <dgm:spPr/>
      <dgm:t>
        <a:bodyPr/>
        <a:lstStyle/>
        <a:p>
          <a:r>
            <a:rPr lang="hr-HR" dirty="0"/>
            <a:t>?</a:t>
          </a:r>
        </a:p>
      </dgm:t>
    </dgm:pt>
    <dgm:pt modelId="{C5C99A3C-0BB6-4C0A-A69B-46B0C899DEB1}" type="parTrans" cxnId="{39EF67E9-A14B-485E-8A0C-C96842CE9840}">
      <dgm:prSet/>
      <dgm:spPr/>
      <dgm:t>
        <a:bodyPr/>
        <a:lstStyle/>
        <a:p>
          <a:endParaRPr lang="hr-HR"/>
        </a:p>
      </dgm:t>
    </dgm:pt>
    <dgm:pt modelId="{FE9D04C7-426A-484F-8619-DB1B79B21883}" type="sibTrans" cxnId="{39EF67E9-A14B-485E-8A0C-C96842CE9840}">
      <dgm:prSet/>
      <dgm:spPr/>
      <dgm:t>
        <a:bodyPr/>
        <a:lstStyle/>
        <a:p>
          <a:endParaRPr lang="hr-HR"/>
        </a:p>
      </dgm:t>
    </dgm:pt>
    <dgm:pt modelId="{BCE9C202-F131-4F8B-911B-DD6D2E31CFC8}" type="pres">
      <dgm:prSet presAssocID="{C5BDA099-A74C-4ECC-B229-C9719F839DC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5E37E59-6FC2-4A92-B617-1F08E5D95ABC}" type="pres">
      <dgm:prSet presAssocID="{4C74CC8F-909C-4A9C-A5DA-59671BC2733B}" presName="root1" presStyleCnt="0"/>
      <dgm:spPr/>
    </dgm:pt>
    <dgm:pt modelId="{2716BAC2-8087-4528-8E3C-FE04F8CE472A}" type="pres">
      <dgm:prSet presAssocID="{4C74CC8F-909C-4A9C-A5DA-59671BC273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1E82C5C-F1AB-49CD-8072-D91AFB76638D}" type="pres">
      <dgm:prSet presAssocID="{4C74CC8F-909C-4A9C-A5DA-59671BC2733B}" presName="level2hierChild" presStyleCnt="0"/>
      <dgm:spPr/>
    </dgm:pt>
    <dgm:pt modelId="{405106C1-3C86-46E3-A04F-AD53C3A323FB}" type="pres">
      <dgm:prSet presAssocID="{03F27B2D-7EF7-4B57-8F90-0B7B2FEC43D5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30F7A235-81C9-4BCF-B42C-7CBABEAD9EFE}" type="pres">
      <dgm:prSet presAssocID="{03F27B2D-7EF7-4B57-8F90-0B7B2FEC43D5}" presName="connTx" presStyleLbl="parChTrans1D2" presStyleIdx="0" presStyleCnt="2"/>
      <dgm:spPr/>
      <dgm:t>
        <a:bodyPr/>
        <a:lstStyle/>
        <a:p>
          <a:endParaRPr lang="hr-HR"/>
        </a:p>
      </dgm:t>
    </dgm:pt>
    <dgm:pt modelId="{31B1432F-9471-4E0C-8198-245B9F9DAE1F}" type="pres">
      <dgm:prSet presAssocID="{96AB4E71-910F-4AB9-8AB1-3A57CF9EF0D2}" presName="root2" presStyleCnt="0"/>
      <dgm:spPr/>
    </dgm:pt>
    <dgm:pt modelId="{01566CF1-B098-4D58-AB2F-324762325243}" type="pres">
      <dgm:prSet presAssocID="{96AB4E71-910F-4AB9-8AB1-3A57CF9EF0D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99B7178-00C7-4290-BABF-61BDEE2C1208}" type="pres">
      <dgm:prSet presAssocID="{96AB4E71-910F-4AB9-8AB1-3A57CF9EF0D2}" presName="level3hierChild" presStyleCnt="0"/>
      <dgm:spPr/>
    </dgm:pt>
    <dgm:pt modelId="{7F831985-CD4D-4FE4-8DE2-38B267FD2890}" type="pres">
      <dgm:prSet presAssocID="{C5C99A3C-0BB6-4C0A-A69B-46B0C899DEB1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C3E539B7-5D4E-4D7F-8B96-C1D8F43BD154}" type="pres">
      <dgm:prSet presAssocID="{C5C99A3C-0BB6-4C0A-A69B-46B0C899DEB1}" presName="connTx" presStyleLbl="parChTrans1D2" presStyleIdx="1" presStyleCnt="2"/>
      <dgm:spPr/>
      <dgm:t>
        <a:bodyPr/>
        <a:lstStyle/>
        <a:p>
          <a:endParaRPr lang="hr-HR"/>
        </a:p>
      </dgm:t>
    </dgm:pt>
    <dgm:pt modelId="{82F6E9B6-DC20-4A7A-9990-6FEF203D2788}" type="pres">
      <dgm:prSet presAssocID="{67F2D88D-5731-40E8-AED5-71DCB3611844}" presName="root2" presStyleCnt="0"/>
      <dgm:spPr/>
    </dgm:pt>
    <dgm:pt modelId="{C4377F8F-FBD1-4965-B273-BDE6A3784E69}" type="pres">
      <dgm:prSet presAssocID="{67F2D88D-5731-40E8-AED5-71DCB361184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A3EB229-6860-4939-87C9-5F050BFB6A13}" type="pres">
      <dgm:prSet presAssocID="{67F2D88D-5731-40E8-AED5-71DCB3611844}" presName="level3hierChild" presStyleCnt="0"/>
      <dgm:spPr/>
    </dgm:pt>
  </dgm:ptLst>
  <dgm:cxnLst>
    <dgm:cxn modelId="{BBC5027E-648B-4364-8234-515DE7DC5976}" type="presOf" srcId="{96AB4E71-910F-4AB9-8AB1-3A57CF9EF0D2}" destId="{01566CF1-B098-4D58-AB2F-324762325243}" srcOrd="0" destOrd="0" presId="urn:microsoft.com/office/officeart/2005/8/layout/hierarchy2"/>
    <dgm:cxn modelId="{82FC5200-0EC7-4271-9DEC-5F6D92440C5F}" type="presOf" srcId="{03F27B2D-7EF7-4B57-8F90-0B7B2FEC43D5}" destId="{405106C1-3C86-46E3-A04F-AD53C3A323FB}" srcOrd="0" destOrd="0" presId="urn:microsoft.com/office/officeart/2005/8/layout/hierarchy2"/>
    <dgm:cxn modelId="{D9861EBD-90B5-484D-850C-A1CD961EFE8F}" type="presOf" srcId="{67F2D88D-5731-40E8-AED5-71DCB3611844}" destId="{C4377F8F-FBD1-4965-B273-BDE6A3784E69}" srcOrd="0" destOrd="0" presId="urn:microsoft.com/office/officeart/2005/8/layout/hierarchy2"/>
    <dgm:cxn modelId="{AE904DE8-49B1-4D70-9C25-0F7A691DC8E5}" srcId="{C5BDA099-A74C-4ECC-B229-C9719F839DCC}" destId="{4C74CC8F-909C-4A9C-A5DA-59671BC2733B}" srcOrd="0" destOrd="0" parTransId="{96040E09-9095-451A-B6D5-44E88F939C42}" sibTransId="{D5E75694-BEE6-42A3-9CB9-C14EF0FFDF09}"/>
    <dgm:cxn modelId="{1ED1B126-1F4D-4F56-9B14-C4DD24CD1C36}" type="presOf" srcId="{C5C99A3C-0BB6-4C0A-A69B-46B0C899DEB1}" destId="{C3E539B7-5D4E-4D7F-8B96-C1D8F43BD154}" srcOrd="1" destOrd="0" presId="urn:microsoft.com/office/officeart/2005/8/layout/hierarchy2"/>
    <dgm:cxn modelId="{5D8F871B-BF30-4014-A549-4CAF142A300D}" type="presOf" srcId="{C5C99A3C-0BB6-4C0A-A69B-46B0C899DEB1}" destId="{7F831985-CD4D-4FE4-8DE2-38B267FD2890}" srcOrd="0" destOrd="0" presId="urn:microsoft.com/office/officeart/2005/8/layout/hierarchy2"/>
    <dgm:cxn modelId="{97282C68-FCEC-4F37-BB5A-C9AC9589F459}" type="presOf" srcId="{03F27B2D-7EF7-4B57-8F90-0B7B2FEC43D5}" destId="{30F7A235-81C9-4BCF-B42C-7CBABEAD9EFE}" srcOrd="1" destOrd="0" presId="urn:microsoft.com/office/officeart/2005/8/layout/hierarchy2"/>
    <dgm:cxn modelId="{61B1BD2D-7144-4595-991B-F8DAC459CDF9}" srcId="{4C74CC8F-909C-4A9C-A5DA-59671BC2733B}" destId="{96AB4E71-910F-4AB9-8AB1-3A57CF9EF0D2}" srcOrd="0" destOrd="0" parTransId="{03F27B2D-7EF7-4B57-8F90-0B7B2FEC43D5}" sibTransId="{90313689-99AD-43C4-9892-6DFBC9DD7716}"/>
    <dgm:cxn modelId="{CCC70EDC-7ED5-49F6-818D-ACFFEBA32F3E}" type="presOf" srcId="{C5BDA099-A74C-4ECC-B229-C9719F839DCC}" destId="{BCE9C202-F131-4F8B-911B-DD6D2E31CFC8}" srcOrd="0" destOrd="0" presId="urn:microsoft.com/office/officeart/2005/8/layout/hierarchy2"/>
    <dgm:cxn modelId="{24B41A3A-2A2D-46AA-BE9D-7ACED4B18221}" type="presOf" srcId="{4C74CC8F-909C-4A9C-A5DA-59671BC2733B}" destId="{2716BAC2-8087-4528-8E3C-FE04F8CE472A}" srcOrd="0" destOrd="0" presId="urn:microsoft.com/office/officeart/2005/8/layout/hierarchy2"/>
    <dgm:cxn modelId="{39EF67E9-A14B-485E-8A0C-C96842CE9840}" srcId="{4C74CC8F-909C-4A9C-A5DA-59671BC2733B}" destId="{67F2D88D-5731-40E8-AED5-71DCB3611844}" srcOrd="1" destOrd="0" parTransId="{C5C99A3C-0BB6-4C0A-A69B-46B0C899DEB1}" sibTransId="{FE9D04C7-426A-484F-8619-DB1B79B21883}"/>
    <dgm:cxn modelId="{DF2F6A03-4824-483D-837C-18F25BC6E74F}" type="presParOf" srcId="{BCE9C202-F131-4F8B-911B-DD6D2E31CFC8}" destId="{F5E37E59-6FC2-4A92-B617-1F08E5D95ABC}" srcOrd="0" destOrd="0" presId="urn:microsoft.com/office/officeart/2005/8/layout/hierarchy2"/>
    <dgm:cxn modelId="{367E07BD-48FE-42F3-ADC4-51C2B41FDD35}" type="presParOf" srcId="{F5E37E59-6FC2-4A92-B617-1F08E5D95ABC}" destId="{2716BAC2-8087-4528-8E3C-FE04F8CE472A}" srcOrd="0" destOrd="0" presId="urn:microsoft.com/office/officeart/2005/8/layout/hierarchy2"/>
    <dgm:cxn modelId="{366F5A42-456B-4EC7-990D-60476AE6CAEC}" type="presParOf" srcId="{F5E37E59-6FC2-4A92-B617-1F08E5D95ABC}" destId="{A1E82C5C-F1AB-49CD-8072-D91AFB76638D}" srcOrd="1" destOrd="0" presId="urn:microsoft.com/office/officeart/2005/8/layout/hierarchy2"/>
    <dgm:cxn modelId="{0FA1B7AD-478B-4446-A4A1-B27A21E4A7DD}" type="presParOf" srcId="{A1E82C5C-F1AB-49CD-8072-D91AFB76638D}" destId="{405106C1-3C86-46E3-A04F-AD53C3A323FB}" srcOrd="0" destOrd="0" presId="urn:microsoft.com/office/officeart/2005/8/layout/hierarchy2"/>
    <dgm:cxn modelId="{625656D8-D9E5-4F97-A765-CD63479FAAF7}" type="presParOf" srcId="{405106C1-3C86-46E3-A04F-AD53C3A323FB}" destId="{30F7A235-81C9-4BCF-B42C-7CBABEAD9EFE}" srcOrd="0" destOrd="0" presId="urn:microsoft.com/office/officeart/2005/8/layout/hierarchy2"/>
    <dgm:cxn modelId="{47CED2DC-3AA5-44C0-99D2-61D3EE457F1A}" type="presParOf" srcId="{A1E82C5C-F1AB-49CD-8072-D91AFB76638D}" destId="{31B1432F-9471-4E0C-8198-245B9F9DAE1F}" srcOrd="1" destOrd="0" presId="urn:microsoft.com/office/officeart/2005/8/layout/hierarchy2"/>
    <dgm:cxn modelId="{0F976F1E-9708-45E6-9DE2-904AF2B1648F}" type="presParOf" srcId="{31B1432F-9471-4E0C-8198-245B9F9DAE1F}" destId="{01566CF1-B098-4D58-AB2F-324762325243}" srcOrd="0" destOrd="0" presId="urn:microsoft.com/office/officeart/2005/8/layout/hierarchy2"/>
    <dgm:cxn modelId="{8541A4D3-DCB7-4FE0-961B-7A09C9224195}" type="presParOf" srcId="{31B1432F-9471-4E0C-8198-245B9F9DAE1F}" destId="{999B7178-00C7-4290-BABF-61BDEE2C1208}" srcOrd="1" destOrd="0" presId="urn:microsoft.com/office/officeart/2005/8/layout/hierarchy2"/>
    <dgm:cxn modelId="{E4571CB7-5ECA-4DEA-8E4F-7D056443A969}" type="presParOf" srcId="{A1E82C5C-F1AB-49CD-8072-D91AFB76638D}" destId="{7F831985-CD4D-4FE4-8DE2-38B267FD2890}" srcOrd="2" destOrd="0" presId="urn:microsoft.com/office/officeart/2005/8/layout/hierarchy2"/>
    <dgm:cxn modelId="{50071F3C-F1EB-4E67-ADCF-0DF8B2470552}" type="presParOf" srcId="{7F831985-CD4D-4FE4-8DE2-38B267FD2890}" destId="{C3E539B7-5D4E-4D7F-8B96-C1D8F43BD154}" srcOrd="0" destOrd="0" presId="urn:microsoft.com/office/officeart/2005/8/layout/hierarchy2"/>
    <dgm:cxn modelId="{55856CF1-DE92-44B3-AC34-863B766DFA16}" type="presParOf" srcId="{A1E82C5C-F1AB-49CD-8072-D91AFB76638D}" destId="{82F6E9B6-DC20-4A7A-9990-6FEF203D2788}" srcOrd="3" destOrd="0" presId="urn:microsoft.com/office/officeart/2005/8/layout/hierarchy2"/>
    <dgm:cxn modelId="{1FA51674-111B-43F2-BEB9-0E88C5FF9EB3}" type="presParOf" srcId="{82F6E9B6-DC20-4A7A-9990-6FEF203D2788}" destId="{C4377F8F-FBD1-4965-B273-BDE6A3784E69}" srcOrd="0" destOrd="0" presId="urn:microsoft.com/office/officeart/2005/8/layout/hierarchy2"/>
    <dgm:cxn modelId="{E61FC0A4-9751-4288-83B5-2873A0812172}" type="presParOf" srcId="{82F6E9B6-DC20-4A7A-9990-6FEF203D2788}" destId="{8A3EB229-6860-4939-87C9-5F050BFB6A13}" srcOrd="1" destOrd="0" presId="urn:microsoft.com/office/officeart/2005/8/layout/hierarchy2"/>
  </dgm:cxnLst>
  <dgm:bg/>
  <dgm:whole>
    <a:ln>
      <a:extLst>
        <a:ext uri="{C807C97D-BFC1-408E-A445-0C87EB9F89A2}">
          <ask:lineSketchStyleProps xmlns:ask="http://schemas.microsoft.com/office/drawing/2018/sketchyshapes" xmlns="">
            <ask:type>
              <ask:lineSketchFreehand/>
            </ask:type>
          </ask:lineSketchStyleProps>
        </a:ext>
      </a:extLst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BDA099-A74C-4ECC-B229-C9719F839DC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4C74CC8F-909C-4A9C-A5DA-59671BC2733B}">
      <dgm:prSet phldrT="[Tekst]"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Odluke Hrvatskog sabora 29</a:t>
          </a:r>
          <a:r>
            <a:rPr lang="hr-H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10. 1918</a:t>
          </a:r>
          <a:r>
            <a: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96040E09-9095-451A-B6D5-44E88F939C42}" type="parTrans" cxnId="{AE904DE8-49B1-4D70-9C25-0F7A691DC8E5}">
      <dgm:prSet/>
      <dgm:spPr/>
      <dgm:t>
        <a:bodyPr/>
        <a:lstStyle/>
        <a:p>
          <a:endParaRPr lang="hr-HR"/>
        </a:p>
      </dgm:t>
    </dgm:pt>
    <dgm:pt modelId="{D5E75694-BEE6-42A3-9CB9-C14EF0FFDF09}" type="sibTrans" cxnId="{AE904DE8-49B1-4D70-9C25-0F7A691DC8E5}">
      <dgm:prSet/>
      <dgm:spPr/>
      <dgm:t>
        <a:bodyPr/>
        <a:lstStyle/>
        <a:p>
          <a:endParaRPr lang="hr-HR"/>
        </a:p>
      </dgm:t>
    </dgm:pt>
    <dgm:pt modelId="{96AB4E71-910F-4AB9-8AB1-3A57CF9EF0D2}">
      <dgm:prSet phldrT="[Tekst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dirty="0">
              <a:solidFill>
                <a:schemeClr val="tx1"/>
              </a:solidFill>
            </a:rPr>
            <a:t>prekinute sve državnopravne veze Trojedne Kraljevine Hrvatske, Slavonije i Dalmacije s Kraljevinom Ugarskom i Carevinom Austrijom </a:t>
          </a:r>
        </a:p>
      </dgm:t>
    </dgm:pt>
    <dgm:pt modelId="{03F27B2D-7EF7-4B57-8F90-0B7B2FEC43D5}" type="parTrans" cxnId="{61B1BD2D-7144-4595-991B-F8DAC459CDF9}">
      <dgm:prSet/>
      <dgm:spPr/>
      <dgm:t>
        <a:bodyPr/>
        <a:lstStyle/>
        <a:p>
          <a:endParaRPr lang="hr-HR"/>
        </a:p>
      </dgm:t>
    </dgm:pt>
    <dgm:pt modelId="{90313689-99AD-43C4-9892-6DFBC9DD7716}" type="sibTrans" cxnId="{61B1BD2D-7144-4595-991B-F8DAC459CDF9}">
      <dgm:prSet/>
      <dgm:spPr/>
      <dgm:t>
        <a:bodyPr/>
        <a:lstStyle/>
        <a:p>
          <a:endParaRPr lang="hr-HR"/>
        </a:p>
      </dgm:t>
    </dgm:pt>
    <dgm:pt modelId="{67F2D88D-5731-40E8-AED5-71DCB3611844}">
      <dgm:prSet phldrT="[Tekst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dirty="0">
              <a:solidFill>
                <a:schemeClr val="tx1"/>
              </a:solidFill>
            </a:rPr>
            <a:t>Sabor svoje ovlasti prenio na Narodno vijeće SHS (postalo vrhovno tijelo vlasti u novonastaloj državi)</a:t>
          </a:r>
        </a:p>
      </dgm:t>
    </dgm:pt>
    <dgm:pt modelId="{C5C99A3C-0BB6-4C0A-A69B-46B0C899DEB1}" type="parTrans" cxnId="{39EF67E9-A14B-485E-8A0C-C96842CE9840}">
      <dgm:prSet/>
      <dgm:spPr/>
      <dgm:t>
        <a:bodyPr/>
        <a:lstStyle/>
        <a:p>
          <a:endParaRPr lang="hr-HR"/>
        </a:p>
      </dgm:t>
    </dgm:pt>
    <dgm:pt modelId="{FE9D04C7-426A-484F-8619-DB1B79B21883}" type="sibTrans" cxnId="{39EF67E9-A14B-485E-8A0C-C96842CE9840}">
      <dgm:prSet/>
      <dgm:spPr/>
      <dgm:t>
        <a:bodyPr/>
        <a:lstStyle/>
        <a:p>
          <a:endParaRPr lang="hr-HR"/>
        </a:p>
      </dgm:t>
    </dgm:pt>
    <dgm:pt modelId="{BCE9C202-F131-4F8B-911B-DD6D2E31CFC8}" type="pres">
      <dgm:prSet presAssocID="{C5BDA099-A74C-4ECC-B229-C9719F839DC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5E37E59-6FC2-4A92-B617-1F08E5D95ABC}" type="pres">
      <dgm:prSet presAssocID="{4C74CC8F-909C-4A9C-A5DA-59671BC2733B}" presName="root1" presStyleCnt="0"/>
      <dgm:spPr/>
    </dgm:pt>
    <dgm:pt modelId="{2716BAC2-8087-4528-8E3C-FE04F8CE472A}" type="pres">
      <dgm:prSet presAssocID="{4C74CC8F-909C-4A9C-A5DA-59671BC273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1E82C5C-F1AB-49CD-8072-D91AFB76638D}" type="pres">
      <dgm:prSet presAssocID="{4C74CC8F-909C-4A9C-A5DA-59671BC2733B}" presName="level2hierChild" presStyleCnt="0"/>
      <dgm:spPr/>
    </dgm:pt>
    <dgm:pt modelId="{405106C1-3C86-46E3-A04F-AD53C3A323FB}" type="pres">
      <dgm:prSet presAssocID="{03F27B2D-7EF7-4B57-8F90-0B7B2FEC43D5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30F7A235-81C9-4BCF-B42C-7CBABEAD9EFE}" type="pres">
      <dgm:prSet presAssocID="{03F27B2D-7EF7-4B57-8F90-0B7B2FEC43D5}" presName="connTx" presStyleLbl="parChTrans1D2" presStyleIdx="0" presStyleCnt="2"/>
      <dgm:spPr/>
      <dgm:t>
        <a:bodyPr/>
        <a:lstStyle/>
        <a:p>
          <a:endParaRPr lang="hr-HR"/>
        </a:p>
      </dgm:t>
    </dgm:pt>
    <dgm:pt modelId="{31B1432F-9471-4E0C-8198-245B9F9DAE1F}" type="pres">
      <dgm:prSet presAssocID="{96AB4E71-910F-4AB9-8AB1-3A57CF9EF0D2}" presName="root2" presStyleCnt="0"/>
      <dgm:spPr/>
    </dgm:pt>
    <dgm:pt modelId="{01566CF1-B098-4D58-AB2F-324762325243}" type="pres">
      <dgm:prSet presAssocID="{96AB4E71-910F-4AB9-8AB1-3A57CF9EF0D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99B7178-00C7-4290-BABF-61BDEE2C1208}" type="pres">
      <dgm:prSet presAssocID="{96AB4E71-910F-4AB9-8AB1-3A57CF9EF0D2}" presName="level3hierChild" presStyleCnt="0"/>
      <dgm:spPr/>
    </dgm:pt>
    <dgm:pt modelId="{7F831985-CD4D-4FE4-8DE2-38B267FD2890}" type="pres">
      <dgm:prSet presAssocID="{C5C99A3C-0BB6-4C0A-A69B-46B0C899DEB1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C3E539B7-5D4E-4D7F-8B96-C1D8F43BD154}" type="pres">
      <dgm:prSet presAssocID="{C5C99A3C-0BB6-4C0A-A69B-46B0C899DEB1}" presName="connTx" presStyleLbl="parChTrans1D2" presStyleIdx="1" presStyleCnt="2"/>
      <dgm:spPr/>
      <dgm:t>
        <a:bodyPr/>
        <a:lstStyle/>
        <a:p>
          <a:endParaRPr lang="hr-HR"/>
        </a:p>
      </dgm:t>
    </dgm:pt>
    <dgm:pt modelId="{82F6E9B6-DC20-4A7A-9990-6FEF203D2788}" type="pres">
      <dgm:prSet presAssocID="{67F2D88D-5731-40E8-AED5-71DCB3611844}" presName="root2" presStyleCnt="0"/>
      <dgm:spPr/>
    </dgm:pt>
    <dgm:pt modelId="{C4377F8F-FBD1-4965-B273-BDE6A3784E69}" type="pres">
      <dgm:prSet presAssocID="{67F2D88D-5731-40E8-AED5-71DCB361184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A3EB229-6860-4939-87C9-5F050BFB6A13}" type="pres">
      <dgm:prSet presAssocID="{67F2D88D-5731-40E8-AED5-71DCB3611844}" presName="level3hierChild" presStyleCnt="0"/>
      <dgm:spPr/>
    </dgm:pt>
  </dgm:ptLst>
  <dgm:cxnLst>
    <dgm:cxn modelId="{BBC5027E-648B-4364-8234-515DE7DC5976}" type="presOf" srcId="{96AB4E71-910F-4AB9-8AB1-3A57CF9EF0D2}" destId="{01566CF1-B098-4D58-AB2F-324762325243}" srcOrd="0" destOrd="0" presId="urn:microsoft.com/office/officeart/2005/8/layout/hierarchy2"/>
    <dgm:cxn modelId="{82FC5200-0EC7-4271-9DEC-5F6D92440C5F}" type="presOf" srcId="{03F27B2D-7EF7-4B57-8F90-0B7B2FEC43D5}" destId="{405106C1-3C86-46E3-A04F-AD53C3A323FB}" srcOrd="0" destOrd="0" presId="urn:microsoft.com/office/officeart/2005/8/layout/hierarchy2"/>
    <dgm:cxn modelId="{D9861EBD-90B5-484D-850C-A1CD961EFE8F}" type="presOf" srcId="{67F2D88D-5731-40E8-AED5-71DCB3611844}" destId="{C4377F8F-FBD1-4965-B273-BDE6A3784E69}" srcOrd="0" destOrd="0" presId="urn:microsoft.com/office/officeart/2005/8/layout/hierarchy2"/>
    <dgm:cxn modelId="{AE904DE8-49B1-4D70-9C25-0F7A691DC8E5}" srcId="{C5BDA099-A74C-4ECC-B229-C9719F839DCC}" destId="{4C74CC8F-909C-4A9C-A5DA-59671BC2733B}" srcOrd="0" destOrd="0" parTransId="{96040E09-9095-451A-B6D5-44E88F939C42}" sibTransId="{D5E75694-BEE6-42A3-9CB9-C14EF0FFDF09}"/>
    <dgm:cxn modelId="{1ED1B126-1F4D-4F56-9B14-C4DD24CD1C36}" type="presOf" srcId="{C5C99A3C-0BB6-4C0A-A69B-46B0C899DEB1}" destId="{C3E539B7-5D4E-4D7F-8B96-C1D8F43BD154}" srcOrd="1" destOrd="0" presId="urn:microsoft.com/office/officeart/2005/8/layout/hierarchy2"/>
    <dgm:cxn modelId="{5D8F871B-BF30-4014-A549-4CAF142A300D}" type="presOf" srcId="{C5C99A3C-0BB6-4C0A-A69B-46B0C899DEB1}" destId="{7F831985-CD4D-4FE4-8DE2-38B267FD2890}" srcOrd="0" destOrd="0" presId="urn:microsoft.com/office/officeart/2005/8/layout/hierarchy2"/>
    <dgm:cxn modelId="{97282C68-FCEC-4F37-BB5A-C9AC9589F459}" type="presOf" srcId="{03F27B2D-7EF7-4B57-8F90-0B7B2FEC43D5}" destId="{30F7A235-81C9-4BCF-B42C-7CBABEAD9EFE}" srcOrd="1" destOrd="0" presId="urn:microsoft.com/office/officeart/2005/8/layout/hierarchy2"/>
    <dgm:cxn modelId="{61B1BD2D-7144-4595-991B-F8DAC459CDF9}" srcId="{4C74CC8F-909C-4A9C-A5DA-59671BC2733B}" destId="{96AB4E71-910F-4AB9-8AB1-3A57CF9EF0D2}" srcOrd="0" destOrd="0" parTransId="{03F27B2D-7EF7-4B57-8F90-0B7B2FEC43D5}" sibTransId="{90313689-99AD-43C4-9892-6DFBC9DD7716}"/>
    <dgm:cxn modelId="{CCC70EDC-7ED5-49F6-818D-ACFFEBA32F3E}" type="presOf" srcId="{C5BDA099-A74C-4ECC-B229-C9719F839DCC}" destId="{BCE9C202-F131-4F8B-911B-DD6D2E31CFC8}" srcOrd="0" destOrd="0" presId="urn:microsoft.com/office/officeart/2005/8/layout/hierarchy2"/>
    <dgm:cxn modelId="{24B41A3A-2A2D-46AA-BE9D-7ACED4B18221}" type="presOf" srcId="{4C74CC8F-909C-4A9C-A5DA-59671BC2733B}" destId="{2716BAC2-8087-4528-8E3C-FE04F8CE472A}" srcOrd="0" destOrd="0" presId="urn:microsoft.com/office/officeart/2005/8/layout/hierarchy2"/>
    <dgm:cxn modelId="{39EF67E9-A14B-485E-8A0C-C96842CE9840}" srcId="{4C74CC8F-909C-4A9C-A5DA-59671BC2733B}" destId="{67F2D88D-5731-40E8-AED5-71DCB3611844}" srcOrd="1" destOrd="0" parTransId="{C5C99A3C-0BB6-4C0A-A69B-46B0C899DEB1}" sibTransId="{FE9D04C7-426A-484F-8619-DB1B79B21883}"/>
    <dgm:cxn modelId="{DF2F6A03-4824-483D-837C-18F25BC6E74F}" type="presParOf" srcId="{BCE9C202-F131-4F8B-911B-DD6D2E31CFC8}" destId="{F5E37E59-6FC2-4A92-B617-1F08E5D95ABC}" srcOrd="0" destOrd="0" presId="urn:microsoft.com/office/officeart/2005/8/layout/hierarchy2"/>
    <dgm:cxn modelId="{367E07BD-48FE-42F3-ADC4-51C2B41FDD35}" type="presParOf" srcId="{F5E37E59-6FC2-4A92-B617-1F08E5D95ABC}" destId="{2716BAC2-8087-4528-8E3C-FE04F8CE472A}" srcOrd="0" destOrd="0" presId="urn:microsoft.com/office/officeart/2005/8/layout/hierarchy2"/>
    <dgm:cxn modelId="{366F5A42-456B-4EC7-990D-60476AE6CAEC}" type="presParOf" srcId="{F5E37E59-6FC2-4A92-B617-1F08E5D95ABC}" destId="{A1E82C5C-F1AB-49CD-8072-D91AFB76638D}" srcOrd="1" destOrd="0" presId="urn:microsoft.com/office/officeart/2005/8/layout/hierarchy2"/>
    <dgm:cxn modelId="{0FA1B7AD-478B-4446-A4A1-B27A21E4A7DD}" type="presParOf" srcId="{A1E82C5C-F1AB-49CD-8072-D91AFB76638D}" destId="{405106C1-3C86-46E3-A04F-AD53C3A323FB}" srcOrd="0" destOrd="0" presId="urn:microsoft.com/office/officeart/2005/8/layout/hierarchy2"/>
    <dgm:cxn modelId="{625656D8-D9E5-4F97-A765-CD63479FAAF7}" type="presParOf" srcId="{405106C1-3C86-46E3-A04F-AD53C3A323FB}" destId="{30F7A235-81C9-4BCF-B42C-7CBABEAD9EFE}" srcOrd="0" destOrd="0" presId="urn:microsoft.com/office/officeart/2005/8/layout/hierarchy2"/>
    <dgm:cxn modelId="{47CED2DC-3AA5-44C0-99D2-61D3EE457F1A}" type="presParOf" srcId="{A1E82C5C-F1AB-49CD-8072-D91AFB76638D}" destId="{31B1432F-9471-4E0C-8198-245B9F9DAE1F}" srcOrd="1" destOrd="0" presId="urn:microsoft.com/office/officeart/2005/8/layout/hierarchy2"/>
    <dgm:cxn modelId="{0F976F1E-9708-45E6-9DE2-904AF2B1648F}" type="presParOf" srcId="{31B1432F-9471-4E0C-8198-245B9F9DAE1F}" destId="{01566CF1-B098-4D58-AB2F-324762325243}" srcOrd="0" destOrd="0" presId="urn:microsoft.com/office/officeart/2005/8/layout/hierarchy2"/>
    <dgm:cxn modelId="{8541A4D3-DCB7-4FE0-961B-7A09C9224195}" type="presParOf" srcId="{31B1432F-9471-4E0C-8198-245B9F9DAE1F}" destId="{999B7178-00C7-4290-BABF-61BDEE2C1208}" srcOrd="1" destOrd="0" presId="urn:microsoft.com/office/officeart/2005/8/layout/hierarchy2"/>
    <dgm:cxn modelId="{E4571CB7-5ECA-4DEA-8E4F-7D056443A969}" type="presParOf" srcId="{A1E82C5C-F1AB-49CD-8072-D91AFB76638D}" destId="{7F831985-CD4D-4FE4-8DE2-38B267FD2890}" srcOrd="2" destOrd="0" presId="urn:microsoft.com/office/officeart/2005/8/layout/hierarchy2"/>
    <dgm:cxn modelId="{50071F3C-F1EB-4E67-ADCF-0DF8B2470552}" type="presParOf" srcId="{7F831985-CD4D-4FE4-8DE2-38B267FD2890}" destId="{C3E539B7-5D4E-4D7F-8B96-C1D8F43BD154}" srcOrd="0" destOrd="0" presId="urn:microsoft.com/office/officeart/2005/8/layout/hierarchy2"/>
    <dgm:cxn modelId="{55856CF1-DE92-44B3-AC34-863B766DFA16}" type="presParOf" srcId="{A1E82C5C-F1AB-49CD-8072-D91AFB76638D}" destId="{82F6E9B6-DC20-4A7A-9990-6FEF203D2788}" srcOrd="3" destOrd="0" presId="urn:microsoft.com/office/officeart/2005/8/layout/hierarchy2"/>
    <dgm:cxn modelId="{1FA51674-111B-43F2-BEB9-0E88C5FF9EB3}" type="presParOf" srcId="{82F6E9B6-DC20-4A7A-9990-6FEF203D2788}" destId="{C4377F8F-FBD1-4965-B273-BDE6A3784E69}" srcOrd="0" destOrd="0" presId="urn:microsoft.com/office/officeart/2005/8/layout/hierarchy2"/>
    <dgm:cxn modelId="{E61FC0A4-9751-4288-83B5-2873A0812172}" type="presParOf" srcId="{82F6E9B6-DC20-4A7A-9990-6FEF203D2788}" destId="{8A3EB229-6860-4939-87C9-5F050BFB6A13}" srcOrd="1" destOrd="0" presId="urn:microsoft.com/office/officeart/2005/8/layout/hierarchy2"/>
  </dgm:cxnLst>
  <dgm:bg/>
  <dgm:whole>
    <a:ln>
      <a:extLst>
        <a:ext uri="{C807C97D-BFC1-408E-A445-0C87EB9F89A2}">
          <ask:lineSketchStyleProps xmlns:ask="http://schemas.microsoft.com/office/drawing/2018/sketchyshapes" xmlns="">
            <ask:type>
              <ask:lineSketchFreehand/>
            </ask:type>
          </ask:lineSketchStyleProps>
        </a:ext>
      </a:extLst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Vodstvo Države SHS odlučilo je požuriti s postupkom ujedinjenja</a:t>
          </a:r>
          <a:endParaRPr lang="en-US" sz="4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jedna važnija politička stranka nije predlagala potpunu hrvatsku samostalnost zbog mogućeg velikog gubitka teritorija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BDA099-A74C-4ECC-B229-C9719F839DC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4C74CC8F-909C-4A9C-A5DA-59671BC2733B}">
      <dgm:prSet phldrT="[Teks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Odluke Hrvatskog sabora 29</a:t>
          </a:r>
          <a:r>
            <a:rPr lang="hr-H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10. 1918</a:t>
          </a:r>
          <a:r>
            <a: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96040E09-9095-451A-B6D5-44E88F939C42}" type="parTrans" cxnId="{AE904DE8-49B1-4D70-9C25-0F7A691DC8E5}">
      <dgm:prSet/>
      <dgm:spPr/>
      <dgm:t>
        <a:bodyPr/>
        <a:lstStyle/>
        <a:p>
          <a:endParaRPr lang="hr-HR"/>
        </a:p>
      </dgm:t>
    </dgm:pt>
    <dgm:pt modelId="{D5E75694-BEE6-42A3-9CB9-C14EF0FFDF09}" type="sibTrans" cxnId="{AE904DE8-49B1-4D70-9C25-0F7A691DC8E5}">
      <dgm:prSet/>
      <dgm:spPr/>
      <dgm:t>
        <a:bodyPr/>
        <a:lstStyle/>
        <a:p>
          <a:endParaRPr lang="hr-HR"/>
        </a:p>
      </dgm:t>
    </dgm:pt>
    <dgm:pt modelId="{96AB4E71-910F-4AB9-8AB1-3A57CF9EF0D2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prekinute sve državnopravne veze Trojedne Kraljevine Hrvatske, Slavonije i Dalmacije s Kraljevinom Ugarskom i Carevinom Austrijom </a:t>
          </a:r>
        </a:p>
      </dgm:t>
    </dgm:pt>
    <dgm:pt modelId="{03F27B2D-7EF7-4B57-8F90-0B7B2FEC43D5}" type="parTrans" cxnId="{61B1BD2D-7144-4595-991B-F8DAC459CDF9}">
      <dgm:prSet/>
      <dgm:spPr/>
      <dgm:t>
        <a:bodyPr/>
        <a:lstStyle/>
        <a:p>
          <a:endParaRPr lang="hr-HR"/>
        </a:p>
      </dgm:t>
    </dgm:pt>
    <dgm:pt modelId="{90313689-99AD-43C4-9892-6DFBC9DD7716}" type="sibTrans" cxnId="{61B1BD2D-7144-4595-991B-F8DAC459CDF9}">
      <dgm:prSet/>
      <dgm:spPr/>
      <dgm:t>
        <a:bodyPr/>
        <a:lstStyle/>
        <a:p>
          <a:endParaRPr lang="hr-HR"/>
        </a:p>
      </dgm:t>
    </dgm:pt>
    <dgm:pt modelId="{67F2D88D-5731-40E8-AED5-71DCB3611844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Sabor svoje ovlasti prenio na Narodno vijeće SHS (postalo vrhovno tijelo vlasti u novonastaloj državi)</a:t>
          </a:r>
        </a:p>
      </dgm:t>
    </dgm:pt>
    <dgm:pt modelId="{C5C99A3C-0BB6-4C0A-A69B-46B0C899DEB1}" type="parTrans" cxnId="{39EF67E9-A14B-485E-8A0C-C96842CE9840}">
      <dgm:prSet/>
      <dgm:spPr/>
      <dgm:t>
        <a:bodyPr/>
        <a:lstStyle/>
        <a:p>
          <a:endParaRPr lang="hr-HR"/>
        </a:p>
      </dgm:t>
    </dgm:pt>
    <dgm:pt modelId="{FE9D04C7-426A-484F-8619-DB1B79B21883}" type="sibTrans" cxnId="{39EF67E9-A14B-485E-8A0C-C96842CE9840}">
      <dgm:prSet/>
      <dgm:spPr/>
      <dgm:t>
        <a:bodyPr/>
        <a:lstStyle/>
        <a:p>
          <a:endParaRPr lang="hr-HR"/>
        </a:p>
      </dgm:t>
    </dgm:pt>
    <dgm:pt modelId="{BCE9C202-F131-4F8B-911B-DD6D2E31CFC8}" type="pres">
      <dgm:prSet presAssocID="{C5BDA099-A74C-4ECC-B229-C9719F839DC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5E37E59-6FC2-4A92-B617-1F08E5D95ABC}" type="pres">
      <dgm:prSet presAssocID="{4C74CC8F-909C-4A9C-A5DA-59671BC2733B}" presName="root1" presStyleCnt="0"/>
      <dgm:spPr/>
    </dgm:pt>
    <dgm:pt modelId="{2716BAC2-8087-4528-8E3C-FE04F8CE472A}" type="pres">
      <dgm:prSet presAssocID="{4C74CC8F-909C-4A9C-A5DA-59671BC273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1E82C5C-F1AB-49CD-8072-D91AFB76638D}" type="pres">
      <dgm:prSet presAssocID="{4C74CC8F-909C-4A9C-A5DA-59671BC2733B}" presName="level2hierChild" presStyleCnt="0"/>
      <dgm:spPr/>
    </dgm:pt>
    <dgm:pt modelId="{405106C1-3C86-46E3-A04F-AD53C3A323FB}" type="pres">
      <dgm:prSet presAssocID="{03F27B2D-7EF7-4B57-8F90-0B7B2FEC43D5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30F7A235-81C9-4BCF-B42C-7CBABEAD9EFE}" type="pres">
      <dgm:prSet presAssocID="{03F27B2D-7EF7-4B57-8F90-0B7B2FEC43D5}" presName="connTx" presStyleLbl="parChTrans1D2" presStyleIdx="0" presStyleCnt="2"/>
      <dgm:spPr/>
      <dgm:t>
        <a:bodyPr/>
        <a:lstStyle/>
        <a:p>
          <a:endParaRPr lang="hr-HR"/>
        </a:p>
      </dgm:t>
    </dgm:pt>
    <dgm:pt modelId="{31B1432F-9471-4E0C-8198-245B9F9DAE1F}" type="pres">
      <dgm:prSet presAssocID="{96AB4E71-910F-4AB9-8AB1-3A57CF9EF0D2}" presName="root2" presStyleCnt="0"/>
      <dgm:spPr/>
    </dgm:pt>
    <dgm:pt modelId="{01566CF1-B098-4D58-AB2F-324762325243}" type="pres">
      <dgm:prSet presAssocID="{96AB4E71-910F-4AB9-8AB1-3A57CF9EF0D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99B7178-00C7-4290-BABF-61BDEE2C1208}" type="pres">
      <dgm:prSet presAssocID="{96AB4E71-910F-4AB9-8AB1-3A57CF9EF0D2}" presName="level3hierChild" presStyleCnt="0"/>
      <dgm:spPr/>
    </dgm:pt>
    <dgm:pt modelId="{7F831985-CD4D-4FE4-8DE2-38B267FD2890}" type="pres">
      <dgm:prSet presAssocID="{C5C99A3C-0BB6-4C0A-A69B-46B0C899DEB1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C3E539B7-5D4E-4D7F-8B96-C1D8F43BD154}" type="pres">
      <dgm:prSet presAssocID="{C5C99A3C-0BB6-4C0A-A69B-46B0C899DEB1}" presName="connTx" presStyleLbl="parChTrans1D2" presStyleIdx="1" presStyleCnt="2"/>
      <dgm:spPr/>
      <dgm:t>
        <a:bodyPr/>
        <a:lstStyle/>
        <a:p>
          <a:endParaRPr lang="hr-HR"/>
        </a:p>
      </dgm:t>
    </dgm:pt>
    <dgm:pt modelId="{82F6E9B6-DC20-4A7A-9990-6FEF203D2788}" type="pres">
      <dgm:prSet presAssocID="{67F2D88D-5731-40E8-AED5-71DCB3611844}" presName="root2" presStyleCnt="0"/>
      <dgm:spPr/>
    </dgm:pt>
    <dgm:pt modelId="{C4377F8F-FBD1-4965-B273-BDE6A3784E69}" type="pres">
      <dgm:prSet presAssocID="{67F2D88D-5731-40E8-AED5-71DCB361184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A3EB229-6860-4939-87C9-5F050BFB6A13}" type="pres">
      <dgm:prSet presAssocID="{67F2D88D-5731-40E8-AED5-71DCB3611844}" presName="level3hierChild" presStyleCnt="0"/>
      <dgm:spPr/>
    </dgm:pt>
  </dgm:ptLst>
  <dgm:cxnLst>
    <dgm:cxn modelId="{BBC5027E-648B-4364-8234-515DE7DC5976}" type="presOf" srcId="{96AB4E71-910F-4AB9-8AB1-3A57CF9EF0D2}" destId="{01566CF1-B098-4D58-AB2F-324762325243}" srcOrd="0" destOrd="0" presId="urn:microsoft.com/office/officeart/2005/8/layout/hierarchy2"/>
    <dgm:cxn modelId="{82FC5200-0EC7-4271-9DEC-5F6D92440C5F}" type="presOf" srcId="{03F27B2D-7EF7-4B57-8F90-0B7B2FEC43D5}" destId="{405106C1-3C86-46E3-A04F-AD53C3A323FB}" srcOrd="0" destOrd="0" presId="urn:microsoft.com/office/officeart/2005/8/layout/hierarchy2"/>
    <dgm:cxn modelId="{D9861EBD-90B5-484D-850C-A1CD961EFE8F}" type="presOf" srcId="{67F2D88D-5731-40E8-AED5-71DCB3611844}" destId="{C4377F8F-FBD1-4965-B273-BDE6A3784E69}" srcOrd="0" destOrd="0" presId="urn:microsoft.com/office/officeart/2005/8/layout/hierarchy2"/>
    <dgm:cxn modelId="{AE904DE8-49B1-4D70-9C25-0F7A691DC8E5}" srcId="{C5BDA099-A74C-4ECC-B229-C9719F839DCC}" destId="{4C74CC8F-909C-4A9C-A5DA-59671BC2733B}" srcOrd="0" destOrd="0" parTransId="{96040E09-9095-451A-B6D5-44E88F939C42}" sibTransId="{D5E75694-BEE6-42A3-9CB9-C14EF0FFDF09}"/>
    <dgm:cxn modelId="{1ED1B126-1F4D-4F56-9B14-C4DD24CD1C36}" type="presOf" srcId="{C5C99A3C-0BB6-4C0A-A69B-46B0C899DEB1}" destId="{C3E539B7-5D4E-4D7F-8B96-C1D8F43BD154}" srcOrd="1" destOrd="0" presId="urn:microsoft.com/office/officeart/2005/8/layout/hierarchy2"/>
    <dgm:cxn modelId="{5D8F871B-BF30-4014-A549-4CAF142A300D}" type="presOf" srcId="{C5C99A3C-0BB6-4C0A-A69B-46B0C899DEB1}" destId="{7F831985-CD4D-4FE4-8DE2-38B267FD2890}" srcOrd="0" destOrd="0" presId="urn:microsoft.com/office/officeart/2005/8/layout/hierarchy2"/>
    <dgm:cxn modelId="{97282C68-FCEC-4F37-BB5A-C9AC9589F459}" type="presOf" srcId="{03F27B2D-7EF7-4B57-8F90-0B7B2FEC43D5}" destId="{30F7A235-81C9-4BCF-B42C-7CBABEAD9EFE}" srcOrd="1" destOrd="0" presId="urn:microsoft.com/office/officeart/2005/8/layout/hierarchy2"/>
    <dgm:cxn modelId="{61B1BD2D-7144-4595-991B-F8DAC459CDF9}" srcId="{4C74CC8F-909C-4A9C-A5DA-59671BC2733B}" destId="{96AB4E71-910F-4AB9-8AB1-3A57CF9EF0D2}" srcOrd="0" destOrd="0" parTransId="{03F27B2D-7EF7-4B57-8F90-0B7B2FEC43D5}" sibTransId="{90313689-99AD-43C4-9892-6DFBC9DD7716}"/>
    <dgm:cxn modelId="{CCC70EDC-7ED5-49F6-818D-ACFFEBA32F3E}" type="presOf" srcId="{C5BDA099-A74C-4ECC-B229-C9719F839DCC}" destId="{BCE9C202-F131-4F8B-911B-DD6D2E31CFC8}" srcOrd="0" destOrd="0" presId="urn:microsoft.com/office/officeart/2005/8/layout/hierarchy2"/>
    <dgm:cxn modelId="{24B41A3A-2A2D-46AA-BE9D-7ACED4B18221}" type="presOf" srcId="{4C74CC8F-909C-4A9C-A5DA-59671BC2733B}" destId="{2716BAC2-8087-4528-8E3C-FE04F8CE472A}" srcOrd="0" destOrd="0" presId="urn:microsoft.com/office/officeart/2005/8/layout/hierarchy2"/>
    <dgm:cxn modelId="{39EF67E9-A14B-485E-8A0C-C96842CE9840}" srcId="{4C74CC8F-909C-4A9C-A5DA-59671BC2733B}" destId="{67F2D88D-5731-40E8-AED5-71DCB3611844}" srcOrd="1" destOrd="0" parTransId="{C5C99A3C-0BB6-4C0A-A69B-46B0C899DEB1}" sibTransId="{FE9D04C7-426A-484F-8619-DB1B79B21883}"/>
    <dgm:cxn modelId="{DF2F6A03-4824-483D-837C-18F25BC6E74F}" type="presParOf" srcId="{BCE9C202-F131-4F8B-911B-DD6D2E31CFC8}" destId="{F5E37E59-6FC2-4A92-B617-1F08E5D95ABC}" srcOrd="0" destOrd="0" presId="urn:microsoft.com/office/officeart/2005/8/layout/hierarchy2"/>
    <dgm:cxn modelId="{367E07BD-48FE-42F3-ADC4-51C2B41FDD35}" type="presParOf" srcId="{F5E37E59-6FC2-4A92-B617-1F08E5D95ABC}" destId="{2716BAC2-8087-4528-8E3C-FE04F8CE472A}" srcOrd="0" destOrd="0" presId="urn:microsoft.com/office/officeart/2005/8/layout/hierarchy2"/>
    <dgm:cxn modelId="{366F5A42-456B-4EC7-990D-60476AE6CAEC}" type="presParOf" srcId="{F5E37E59-6FC2-4A92-B617-1F08E5D95ABC}" destId="{A1E82C5C-F1AB-49CD-8072-D91AFB76638D}" srcOrd="1" destOrd="0" presId="urn:microsoft.com/office/officeart/2005/8/layout/hierarchy2"/>
    <dgm:cxn modelId="{0FA1B7AD-478B-4446-A4A1-B27A21E4A7DD}" type="presParOf" srcId="{A1E82C5C-F1AB-49CD-8072-D91AFB76638D}" destId="{405106C1-3C86-46E3-A04F-AD53C3A323FB}" srcOrd="0" destOrd="0" presId="urn:microsoft.com/office/officeart/2005/8/layout/hierarchy2"/>
    <dgm:cxn modelId="{625656D8-D9E5-4F97-A765-CD63479FAAF7}" type="presParOf" srcId="{405106C1-3C86-46E3-A04F-AD53C3A323FB}" destId="{30F7A235-81C9-4BCF-B42C-7CBABEAD9EFE}" srcOrd="0" destOrd="0" presId="urn:microsoft.com/office/officeart/2005/8/layout/hierarchy2"/>
    <dgm:cxn modelId="{47CED2DC-3AA5-44C0-99D2-61D3EE457F1A}" type="presParOf" srcId="{A1E82C5C-F1AB-49CD-8072-D91AFB76638D}" destId="{31B1432F-9471-4E0C-8198-245B9F9DAE1F}" srcOrd="1" destOrd="0" presId="urn:microsoft.com/office/officeart/2005/8/layout/hierarchy2"/>
    <dgm:cxn modelId="{0F976F1E-9708-45E6-9DE2-904AF2B1648F}" type="presParOf" srcId="{31B1432F-9471-4E0C-8198-245B9F9DAE1F}" destId="{01566CF1-B098-4D58-AB2F-324762325243}" srcOrd="0" destOrd="0" presId="urn:microsoft.com/office/officeart/2005/8/layout/hierarchy2"/>
    <dgm:cxn modelId="{8541A4D3-DCB7-4FE0-961B-7A09C9224195}" type="presParOf" srcId="{31B1432F-9471-4E0C-8198-245B9F9DAE1F}" destId="{999B7178-00C7-4290-BABF-61BDEE2C1208}" srcOrd="1" destOrd="0" presId="urn:microsoft.com/office/officeart/2005/8/layout/hierarchy2"/>
    <dgm:cxn modelId="{E4571CB7-5ECA-4DEA-8E4F-7D056443A969}" type="presParOf" srcId="{A1E82C5C-F1AB-49CD-8072-D91AFB76638D}" destId="{7F831985-CD4D-4FE4-8DE2-38B267FD2890}" srcOrd="2" destOrd="0" presId="urn:microsoft.com/office/officeart/2005/8/layout/hierarchy2"/>
    <dgm:cxn modelId="{50071F3C-F1EB-4E67-ADCF-0DF8B2470552}" type="presParOf" srcId="{7F831985-CD4D-4FE4-8DE2-38B267FD2890}" destId="{C3E539B7-5D4E-4D7F-8B96-C1D8F43BD154}" srcOrd="0" destOrd="0" presId="urn:microsoft.com/office/officeart/2005/8/layout/hierarchy2"/>
    <dgm:cxn modelId="{55856CF1-DE92-44B3-AC34-863B766DFA16}" type="presParOf" srcId="{A1E82C5C-F1AB-49CD-8072-D91AFB76638D}" destId="{82F6E9B6-DC20-4A7A-9990-6FEF203D2788}" srcOrd="3" destOrd="0" presId="urn:microsoft.com/office/officeart/2005/8/layout/hierarchy2"/>
    <dgm:cxn modelId="{1FA51674-111B-43F2-BEB9-0E88C5FF9EB3}" type="presParOf" srcId="{82F6E9B6-DC20-4A7A-9990-6FEF203D2788}" destId="{C4377F8F-FBD1-4965-B273-BDE6A3784E69}" srcOrd="0" destOrd="0" presId="urn:microsoft.com/office/officeart/2005/8/layout/hierarchy2"/>
    <dgm:cxn modelId="{E61FC0A4-9751-4288-83B5-2873A0812172}" type="presParOf" srcId="{82F6E9B6-DC20-4A7A-9990-6FEF203D2788}" destId="{8A3EB229-6860-4939-87C9-5F050BFB6A13}" srcOrd="1" destOrd="0" presId="urn:microsoft.com/office/officeart/2005/8/layout/hierarchy2"/>
  </dgm:cxnLst>
  <dgm:bg/>
  <dgm:whole>
    <a:ln>
      <a:extLst>
        <a:ext uri="{C807C97D-BFC1-408E-A445-0C87EB9F89A2}">
          <ask:lineSketchStyleProps xmlns:ask="http://schemas.microsoft.com/office/drawing/2018/sketchyshapes" xmlns="">
            <ask:type>
              <ask:lineSketchFreehand/>
            </ask:type>
          </ask:lineSketchStyleProps>
        </a:ext>
      </a:extLst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21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21"/>
          <a:ext cx="10656215" cy="85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Sudjelovali hrvatski, slovenski i srpski političari</a:t>
          </a:r>
          <a:endParaRPr lang="en-US" sz="3600" kern="1200" dirty="0"/>
        </a:p>
      </dsp:txBody>
      <dsp:txXfrm>
        <a:off x="0" y="521"/>
        <a:ext cx="10656215" cy="853429"/>
      </dsp:txXfrm>
    </dsp:sp>
    <dsp:sp modelId="{7317DC83-5D0F-4AF5-8294-174F8E848FB5}">
      <dsp:nvSpPr>
        <dsp:cNvPr id="0" name=""/>
        <dsp:cNvSpPr/>
      </dsp:nvSpPr>
      <dsp:spPr>
        <a:xfrm>
          <a:off x="0" y="853951"/>
          <a:ext cx="10656215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853951"/>
          <a:ext cx="10656215" cy="85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Ciljevi:</a:t>
          </a:r>
          <a:endParaRPr lang="en-US" sz="3600" kern="1200" dirty="0"/>
        </a:p>
      </dsp:txBody>
      <dsp:txXfrm>
        <a:off x="0" y="853951"/>
        <a:ext cx="10656215" cy="853429"/>
      </dsp:txXfrm>
    </dsp:sp>
    <dsp:sp modelId="{9BC0973F-0B7A-41BD-9F4C-89F7F9DCCA2F}">
      <dsp:nvSpPr>
        <dsp:cNvPr id="0" name=""/>
        <dsp:cNvSpPr/>
      </dsp:nvSpPr>
      <dsp:spPr>
        <a:xfrm>
          <a:off x="0" y="1707381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60BB1-A76A-41DE-BFA0-539A9BBF6C28}">
      <dsp:nvSpPr>
        <dsp:cNvPr id="0" name=""/>
        <dsp:cNvSpPr/>
      </dsp:nvSpPr>
      <dsp:spPr>
        <a:xfrm>
          <a:off x="0" y="1707381"/>
          <a:ext cx="10656215" cy="85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	Raspad Austro-Ugarske poslije rata</a:t>
          </a:r>
          <a:endParaRPr lang="en-US" sz="2400" kern="1200" dirty="0"/>
        </a:p>
      </dsp:txBody>
      <dsp:txXfrm>
        <a:off x="0" y="1707381"/>
        <a:ext cx="10656215" cy="853429"/>
      </dsp:txXfrm>
    </dsp:sp>
    <dsp:sp modelId="{98F156EA-2CE7-4F60-899F-EF1013A0AFB5}">
      <dsp:nvSpPr>
        <dsp:cNvPr id="0" name=""/>
        <dsp:cNvSpPr/>
      </dsp:nvSpPr>
      <dsp:spPr>
        <a:xfrm>
          <a:off x="0" y="2560810"/>
          <a:ext cx="10656215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560810"/>
          <a:ext cx="10656215" cy="85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	Borba protiv Londonskog ugovora</a:t>
          </a:r>
          <a:endParaRPr lang="en-US" sz="24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60810"/>
        <a:ext cx="10656215" cy="853429"/>
      </dsp:txXfrm>
    </dsp:sp>
    <dsp:sp modelId="{7A7A71BE-A8C7-4AD9-A251-C50E581C0299}">
      <dsp:nvSpPr>
        <dsp:cNvPr id="0" name=""/>
        <dsp:cNvSpPr/>
      </dsp:nvSpPr>
      <dsp:spPr>
        <a:xfrm>
          <a:off x="0" y="3414240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5835E-D4DD-494C-ADA1-5CB907A57C0C}">
      <dsp:nvSpPr>
        <dsp:cNvPr id="0" name=""/>
        <dsp:cNvSpPr/>
      </dsp:nvSpPr>
      <dsp:spPr>
        <a:xfrm>
          <a:off x="0" y="3414240"/>
          <a:ext cx="10656215" cy="85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i="0" kern="1200" dirty="0"/>
            <a:t>	</a:t>
          </a:r>
          <a:r>
            <a:rPr lang="hr-HR" sz="2400" b="0" i="0" kern="1200" dirty="0" smtClean="0"/>
            <a:t>Ujedinjenje </a:t>
          </a:r>
          <a:r>
            <a:rPr lang="hr-HR" sz="2400" b="0" i="0" kern="1200" dirty="0"/>
            <a:t>onih njezinih dijelova u kojima su živjeli Hrvati, Slovenci i Srbi 	sa Srbijom i Crnom Gorom</a:t>
          </a:r>
          <a:endParaRPr lang="en-US" sz="2400" kern="1200" dirty="0"/>
        </a:p>
      </dsp:txBody>
      <dsp:txXfrm>
        <a:off x="0" y="3414240"/>
        <a:ext cx="10656215" cy="85342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515600" cy="1203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N</a:t>
          </a:r>
          <a:r>
            <a:rPr lang="nn-NO" sz="3200" kern="1200" dirty="0"/>
            <a:t>akon pobjede Antante i njezinih saveznika </a:t>
          </a:r>
          <a:r>
            <a:rPr lang="hr-HR" sz="3200" kern="1200" dirty="0"/>
            <a:t>– stvaranje </a:t>
          </a:r>
          <a:r>
            <a:rPr lang="nn-NO" sz="3200" kern="1200" dirty="0"/>
            <a:t>nov</a:t>
          </a:r>
          <a:r>
            <a:rPr lang="hr-HR" sz="3200" kern="1200" dirty="0"/>
            <a:t>e</a:t>
          </a:r>
          <a:r>
            <a:rPr lang="nn-NO" sz="3200" kern="1200" dirty="0"/>
            <a:t> držav</a:t>
          </a:r>
          <a:r>
            <a:rPr lang="hr-HR" sz="3200" kern="1200" dirty="0"/>
            <a:t>e</a:t>
          </a:r>
          <a:r>
            <a:rPr lang="nn-NO" sz="3200" kern="1200" dirty="0"/>
            <a:t> – </a:t>
          </a:r>
          <a:r>
            <a:rPr lang="nn-NO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KRALJEVINA SRBA, HRVATA I SLOVENACA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515600" cy="1203828"/>
      </dsp:txXfrm>
    </dsp:sp>
    <dsp:sp modelId="{7317DC83-5D0F-4AF5-8294-174F8E848FB5}">
      <dsp:nvSpPr>
        <dsp:cNvPr id="0" name=""/>
        <dsp:cNvSpPr/>
      </dsp:nvSpPr>
      <dsp:spPr>
        <a:xfrm>
          <a:off x="0" y="1203828"/>
          <a:ext cx="1051560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203828"/>
          <a:ext cx="10515600" cy="1203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Ustavna, demokratska  i parlamentarna monarhija s dinastijom Karađorđevića na čelu</a:t>
          </a:r>
          <a:endParaRPr lang="en-US" sz="3200" kern="1200" dirty="0"/>
        </a:p>
      </dsp:txBody>
      <dsp:txXfrm>
        <a:off x="0" y="1203828"/>
        <a:ext cx="10515600" cy="1203828"/>
      </dsp:txXfrm>
    </dsp:sp>
    <dsp:sp modelId="{9BC0973F-0B7A-41BD-9F4C-89F7F9DCCA2F}">
      <dsp:nvSpPr>
        <dsp:cNvPr id="0" name=""/>
        <dsp:cNvSpPr/>
      </dsp:nvSpPr>
      <dsp:spPr>
        <a:xfrm>
          <a:off x="0" y="2407657"/>
          <a:ext cx="1051560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60BB1-A76A-41DE-BFA0-539A9BBF6C28}">
      <dsp:nvSpPr>
        <dsp:cNvPr id="0" name=""/>
        <dsp:cNvSpPr/>
      </dsp:nvSpPr>
      <dsp:spPr>
        <a:xfrm>
          <a:off x="0" y="2407657"/>
          <a:ext cx="10515600" cy="1203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Slobodna uporaba svojih nacionalnih imena, zastave i pisma (latinice i ćirilice), ali bez zasebnog teritorija i parlamenata</a:t>
          </a:r>
          <a:endParaRPr lang="en-US" sz="3300" kern="1200" dirty="0"/>
        </a:p>
      </dsp:txBody>
      <dsp:txXfrm>
        <a:off x="0" y="2407657"/>
        <a:ext cx="10515600" cy="1203828"/>
      </dsp:txXfrm>
    </dsp:sp>
    <dsp:sp modelId="{98F156EA-2CE7-4F60-899F-EF1013A0AFB5}">
      <dsp:nvSpPr>
        <dsp:cNvPr id="0" name=""/>
        <dsp:cNvSpPr/>
      </dsp:nvSpPr>
      <dsp:spPr>
        <a:xfrm>
          <a:off x="0" y="3611485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611485"/>
          <a:ext cx="10515600" cy="1203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Pri stvaranju zajedničke države, srpska strana nije poštovala zaključke Krfske deklaracije</a:t>
          </a:r>
          <a:endParaRPr lang="en-US" sz="33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611485"/>
        <a:ext cx="10515600" cy="120382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35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351"/>
          <a:ext cx="10515600" cy="1603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Listopad 1918. – stvoreno </a:t>
          </a: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NARODNO VIJEĆE SLOVENACA, HRVATA I SRBA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51"/>
        <a:ext cx="10515600" cy="1603537"/>
      </dsp:txXfrm>
    </dsp:sp>
    <dsp:sp modelId="{7317DC83-5D0F-4AF5-8294-174F8E848FB5}">
      <dsp:nvSpPr>
        <dsp:cNvPr id="0" name=""/>
        <dsp:cNvSpPr/>
      </dsp:nvSpPr>
      <dsp:spPr>
        <a:xfrm>
          <a:off x="0" y="1605888"/>
          <a:ext cx="105156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05888"/>
          <a:ext cx="10515600" cy="1603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Najviše političko tijelo južnoslavenskih zemalja Monarhije</a:t>
          </a:r>
          <a:endParaRPr lang="en-US" sz="3600" kern="1200" dirty="0"/>
        </a:p>
      </dsp:txBody>
      <dsp:txXfrm>
        <a:off x="0" y="1605888"/>
        <a:ext cx="10515600" cy="1603537"/>
      </dsp:txXfrm>
    </dsp:sp>
    <dsp:sp modelId="{9BC0973F-0B7A-41BD-9F4C-89F7F9DCCA2F}">
      <dsp:nvSpPr>
        <dsp:cNvPr id="0" name=""/>
        <dsp:cNvSpPr/>
      </dsp:nvSpPr>
      <dsp:spPr>
        <a:xfrm>
          <a:off x="0" y="3209425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60BB1-A76A-41DE-BFA0-539A9BBF6C28}">
      <dsp:nvSpPr>
        <dsp:cNvPr id="0" name=""/>
        <dsp:cNvSpPr/>
      </dsp:nvSpPr>
      <dsp:spPr>
        <a:xfrm>
          <a:off x="0" y="3209425"/>
          <a:ext cx="10515600" cy="1603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Predsjednik Anton Korošec, potpredsjednici Ante Pavelić (stariji) i Svetozar </a:t>
          </a:r>
          <a:r>
            <a:rPr lang="hr-HR" sz="3600" kern="1200" dirty="0" err="1" smtClean="0"/>
            <a:t>Pribićević</a:t>
          </a:r>
          <a:r>
            <a:rPr lang="hr-HR" sz="3600" kern="1200" dirty="0" smtClean="0"/>
            <a:t> </a:t>
          </a:r>
          <a:endParaRPr lang="en-US" sz="3600" kern="1200" dirty="0"/>
        </a:p>
      </dsp:txBody>
      <dsp:txXfrm>
        <a:off x="0" y="3209425"/>
        <a:ext cx="10515600" cy="16035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16BAC2-8087-4528-8E3C-FE04F8CE472A}">
      <dsp:nvSpPr>
        <dsp:cNvPr id="0" name=""/>
        <dsp:cNvSpPr/>
      </dsp:nvSpPr>
      <dsp:spPr>
        <a:xfrm>
          <a:off x="3125" y="2013480"/>
          <a:ext cx="2862314" cy="14311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r-HR" sz="2800" kern="1200" dirty="0">
              <a:solidFill>
                <a:schemeClr val="tx1"/>
              </a:solidFill>
            </a:rPr>
            <a:t>Odluke Hrvatskog sabora </a:t>
          </a:r>
          <a:endParaRPr lang="hr-HR" sz="2800" kern="1200" dirty="0" smtClean="0">
            <a:solidFill>
              <a:schemeClr val="tx1"/>
            </a:solidFill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r-HR" sz="2800" kern="1200" dirty="0" smtClean="0">
              <a:solidFill>
                <a:schemeClr val="tx1"/>
              </a:solidFill>
            </a:rPr>
            <a:t>29. listopada 1918</a:t>
          </a:r>
          <a:r>
            <a:rPr lang="hr-HR" sz="2800" kern="1200" dirty="0">
              <a:solidFill>
                <a:schemeClr val="tx1"/>
              </a:solidFill>
            </a:rPr>
            <a:t>.</a:t>
          </a:r>
        </a:p>
      </dsp:txBody>
      <dsp:txXfrm>
        <a:off x="3125" y="2013480"/>
        <a:ext cx="2862314" cy="1431157"/>
      </dsp:txXfrm>
    </dsp:sp>
    <dsp:sp modelId="{405106C1-3C86-46E3-A04F-AD53C3A323FB}">
      <dsp:nvSpPr>
        <dsp:cNvPr id="0" name=""/>
        <dsp:cNvSpPr/>
      </dsp:nvSpPr>
      <dsp:spPr>
        <a:xfrm rot="19457599">
          <a:off x="2732912" y="2294003"/>
          <a:ext cx="1409980" cy="47197"/>
        </a:xfrm>
        <a:custGeom>
          <a:avLst/>
          <a:gdLst/>
          <a:ahLst/>
          <a:cxnLst/>
          <a:rect l="0" t="0" r="0" b="0"/>
          <a:pathLst>
            <a:path>
              <a:moveTo>
                <a:pt x="0" y="23598"/>
              </a:moveTo>
              <a:lnTo>
                <a:pt x="1409980" y="2359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9457599">
        <a:off x="3402653" y="2282352"/>
        <a:ext cx="70499" cy="70499"/>
      </dsp:txXfrm>
    </dsp:sp>
    <dsp:sp modelId="{01566CF1-B098-4D58-AB2F-324762325243}">
      <dsp:nvSpPr>
        <dsp:cNvPr id="0" name=""/>
        <dsp:cNvSpPr/>
      </dsp:nvSpPr>
      <dsp:spPr>
        <a:xfrm>
          <a:off x="4010365" y="1190565"/>
          <a:ext cx="2862314" cy="14311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?</a:t>
          </a:r>
        </a:p>
      </dsp:txBody>
      <dsp:txXfrm>
        <a:off x="4010365" y="1190565"/>
        <a:ext cx="2862314" cy="1431157"/>
      </dsp:txXfrm>
    </dsp:sp>
    <dsp:sp modelId="{7F831985-CD4D-4FE4-8DE2-38B267FD2890}">
      <dsp:nvSpPr>
        <dsp:cNvPr id="0" name=""/>
        <dsp:cNvSpPr/>
      </dsp:nvSpPr>
      <dsp:spPr>
        <a:xfrm rot="2142401">
          <a:off x="2732912" y="3116918"/>
          <a:ext cx="1409980" cy="47197"/>
        </a:xfrm>
        <a:custGeom>
          <a:avLst/>
          <a:gdLst/>
          <a:ahLst/>
          <a:cxnLst/>
          <a:rect l="0" t="0" r="0" b="0"/>
          <a:pathLst>
            <a:path>
              <a:moveTo>
                <a:pt x="0" y="23598"/>
              </a:moveTo>
              <a:lnTo>
                <a:pt x="1409980" y="2359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142401">
        <a:off x="3402653" y="3105267"/>
        <a:ext cx="70499" cy="70499"/>
      </dsp:txXfrm>
    </dsp:sp>
    <dsp:sp modelId="{C4377F8F-FBD1-4965-B273-BDE6A3784E69}">
      <dsp:nvSpPr>
        <dsp:cNvPr id="0" name=""/>
        <dsp:cNvSpPr/>
      </dsp:nvSpPr>
      <dsp:spPr>
        <a:xfrm>
          <a:off x="4010365" y="2836396"/>
          <a:ext cx="2862314" cy="14311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?</a:t>
          </a:r>
        </a:p>
      </dsp:txBody>
      <dsp:txXfrm>
        <a:off x="4010365" y="2836396"/>
        <a:ext cx="2862314" cy="143115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16BAC2-8087-4528-8E3C-FE04F8CE472A}">
      <dsp:nvSpPr>
        <dsp:cNvPr id="0" name=""/>
        <dsp:cNvSpPr/>
      </dsp:nvSpPr>
      <dsp:spPr>
        <a:xfrm>
          <a:off x="4375" y="1614869"/>
          <a:ext cx="4287077" cy="21435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Odluke Hrvatskog sabora 29</a:t>
          </a:r>
          <a:r>
            <a:rPr lang="hr-HR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10. 1918</a:t>
          </a:r>
          <a:r>
            <a:rPr lang="hr-HR" sz="3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4375" y="1614869"/>
        <a:ext cx="4287077" cy="2143538"/>
      </dsp:txXfrm>
    </dsp:sp>
    <dsp:sp modelId="{405106C1-3C86-46E3-A04F-AD53C3A323FB}">
      <dsp:nvSpPr>
        <dsp:cNvPr id="0" name=""/>
        <dsp:cNvSpPr/>
      </dsp:nvSpPr>
      <dsp:spPr>
        <a:xfrm rot="19457599">
          <a:off x="4092957" y="2034467"/>
          <a:ext cx="2111820" cy="71806"/>
        </a:xfrm>
        <a:custGeom>
          <a:avLst/>
          <a:gdLst/>
          <a:ahLst/>
          <a:cxnLst/>
          <a:rect l="0" t="0" r="0" b="0"/>
          <a:pathLst>
            <a:path>
              <a:moveTo>
                <a:pt x="0" y="35903"/>
              </a:moveTo>
              <a:lnTo>
                <a:pt x="2111820" y="359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700" kern="1200"/>
        </a:p>
      </dsp:txBody>
      <dsp:txXfrm rot="19457599">
        <a:off x="5096072" y="2017575"/>
        <a:ext cx="105591" cy="105591"/>
      </dsp:txXfrm>
    </dsp:sp>
    <dsp:sp modelId="{01566CF1-B098-4D58-AB2F-324762325243}">
      <dsp:nvSpPr>
        <dsp:cNvPr id="0" name=""/>
        <dsp:cNvSpPr/>
      </dsp:nvSpPr>
      <dsp:spPr>
        <a:xfrm>
          <a:off x="6006283" y="382334"/>
          <a:ext cx="4287077" cy="2143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solidFill>
                <a:schemeClr val="tx1"/>
              </a:solidFill>
            </a:rPr>
            <a:t>prekinute sve državnopravne veze Trojedne Kraljevine Hrvatske, Slavonije i Dalmacije s Kraljevinom Ugarskom i Carevinom Austrijom </a:t>
          </a:r>
        </a:p>
      </dsp:txBody>
      <dsp:txXfrm>
        <a:off x="6006283" y="382334"/>
        <a:ext cx="4287077" cy="2143538"/>
      </dsp:txXfrm>
    </dsp:sp>
    <dsp:sp modelId="{7F831985-CD4D-4FE4-8DE2-38B267FD2890}">
      <dsp:nvSpPr>
        <dsp:cNvPr id="0" name=""/>
        <dsp:cNvSpPr/>
      </dsp:nvSpPr>
      <dsp:spPr>
        <a:xfrm rot="2142401">
          <a:off x="4092957" y="3267002"/>
          <a:ext cx="2111820" cy="71806"/>
        </a:xfrm>
        <a:custGeom>
          <a:avLst/>
          <a:gdLst/>
          <a:ahLst/>
          <a:cxnLst/>
          <a:rect l="0" t="0" r="0" b="0"/>
          <a:pathLst>
            <a:path>
              <a:moveTo>
                <a:pt x="0" y="35903"/>
              </a:moveTo>
              <a:lnTo>
                <a:pt x="2111820" y="359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700" kern="1200"/>
        </a:p>
      </dsp:txBody>
      <dsp:txXfrm rot="2142401">
        <a:off x="5096072" y="3250110"/>
        <a:ext cx="105591" cy="105591"/>
      </dsp:txXfrm>
    </dsp:sp>
    <dsp:sp modelId="{C4377F8F-FBD1-4965-B273-BDE6A3784E69}">
      <dsp:nvSpPr>
        <dsp:cNvPr id="0" name=""/>
        <dsp:cNvSpPr/>
      </dsp:nvSpPr>
      <dsp:spPr>
        <a:xfrm>
          <a:off x="6006283" y="2847403"/>
          <a:ext cx="4287077" cy="2143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solidFill>
                <a:schemeClr val="tx1"/>
              </a:solidFill>
            </a:rPr>
            <a:t>Sabor svoje ovlasti prenio na Narodno vijeće SHS (postalo vrhovno tijelo vlasti u novonastaloj državi)</a:t>
          </a:r>
        </a:p>
      </dsp:txBody>
      <dsp:txXfrm>
        <a:off x="6006283" y="2847403"/>
        <a:ext cx="4287077" cy="214353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8125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812560" cy="205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Vodstvo Države SHS odlučilo je požuriti s postupkom ujedinjenja</a:t>
          </a:r>
          <a:endParaRPr lang="en-US" sz="4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812560" cy="2054152"/>
      </dsp:txXfrm>
    </dsp:sp>
    <dsp:sp modelId="{7317DC83-5D0F-4AF5-8294-174F8E848FB5}">
      <dsp:nvSpPr>
        <dsp:cNvPr id="0" name=""/>
        <dsp:cNvSpPr/>
      </dsp:nvSpPr>
      <dsp:spPr>
        <a:xfrm>
          <a:off x="0" y="2054152"/>
          <a:ext cx="1081256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054152"/>
          <a:ext cx="10812560" cy="205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jedna važnija politička stranka nije predlagala potpunu hrvatsku samostalnost zbog mogućeg velikog gubitka teritorija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54152"/>
        <a:ext cx="10812560" cy="2054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16BAC2-8087-4528-8E3C-FE04F8CE472A}">
      <dsp:nvSpPr>
        <dsp:cNvPr id="0" name=""/>
        <dsp:cNvSpPr/>
      </dsp:nvSpPr>
      <dsp:spPr>
        <a:xfrm>
          <a:off x="1085146" y="837438"/>
          <a:ext cx="2909639" cy="14548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Odluke Hrvatskog sabora 29</a:t>
          </a:r>
          <a:r>
            <a:rPr lang="hr-HR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10. 1918</a:t>
          </a:r>
          <a:r>
            <a:rPr lang="hr-HR" sz="3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1085146" y="837438"/>
        <a:ext cx="2909639" cy="1454819"/>
      </dsp:txXfrm>
    </dsp:sp>
    <dsp:sp modelId="{405106C1-3C86-46E3-A04F-AD53C3A323FB}">
      <dsp:nvSpPr>
        <dsp:cNvPr id="0" name=""/>
        <dsp:cNvSpPr/>
      </dsp:nvSpPr>
      <dsp:spPr>
        <a:xfrm rot="19457599">
          <a:off x="3860067" y="1104751"/>
          <a:ext cx="1433292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33292" y="4183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9457599">
        <a:off x="4540881" y="1110755"/>
        <a:ext cx="71664" cy="71664"/>
      </dsp:txXfrm>
    </dsp:sp>
    <dsp:sp modelId="{01566CF1-B098-4D58-AB2F-324762325243}">
      <dsp:nvSpPr>
        <dsp:cNvPr id="0" name=""/>
        <dsp:cNvSpPr/>
      </dsp:nvSpPr>
      <dsp:spPr>
        <a:xfrm>
          <a:off x="5158641" y="916"/>
          <a:ext cx="2909639" cy="14548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>
              <a:solidFill>
                <a:schemeClr val="tx1"/>
              </a:solidFill>
            </a:rPr>
            <a:t>prekinute sve državnopravne veze Trojedne Kraljevine Hrvatske, Slavonije i Dalmacije s Kraljevinom Ugarskom i Carevinom Austrijom </a:t>
          </a:r>
        </a:p>
      </dsp:txBody>
      <dsp:txXfrm>
        <a:off x="5158641" y="916"/>
        <a:ext cx="2909639" cy="1454819"/>
      </dsp:txXfrm>
    </dsp:sp>
    <dsp:sp modelId="{7F831985-CD4D-4FE4-8DE2-38B267FD2890}">
      <dsp:nvSpPr>
        <dsp:cNvPr id="0" name=""/>
        <dsp:cNvSpPr/>
      </dsp:nvSpPr>
      <dsp:spPr>
        <a:xfrm rot="2142401">
          <a:off x="3860067" y="1941272"/>
          <a:ext cx="1433292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33292" y="4183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142401">
        <a:off x="4540881" y="1947276"/>
        <a:ext cx="71664" cy="71664"/>
      </dsp:txXfrm>
    </dsp:sp>
    <dsp:sp modelId="{C4377F8F-FBD1-4965-B273-BDE6A3784E69}">
      <dsp:nvSpPr>
        <dsp:cNvPr id="0" name=""/>
        <dsp:cNvSpPr/>
      </dsp:nvSpPr>
      <dsp:spPr>
        <a:xfrm>
          <a:off x="5158641" y="1673959"/>
          <a:ext cx="2909639" cy="14548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>
              <a:solidFill>
                <a:schemeClr val="tx1"/>
              </a:solidFill>
            </a:rPr>
            <a:t>Sabor svoje ovlasti prenio na Narodno vijeće SHS (postalo vrhovno tijelo vlasti u novonastaloj državi)</a:t>
          </a:r>
        </a:p>
      </dsp:txBody>
      <dsp:txXfrm>
        <a:off x="5158641" y="1673959"/>
        <a:ext cx="2909639" cy="1454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12.3.2021.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https://www.youtube.com/watch?v=HRQT3h71POc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2877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pic>
        <p:nvPicPr>
          <p:cNvPr id="3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HRQT3h71POc" TargetMode="Externa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9634EAE-8874-4AE5-827D-2E745C055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Elephant" panose="02020904090505020303" pitchFamily="18" charset="0"/>
              </a:rPr>
              <a:t>STVARANJE KRALJEVSTVA SHS</a:t>
            </a: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ED84F574-A502-40AE-8132-0044ABD96DCD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FCB8168-F551-48CC-BD51-9EE9174B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78351"/>
            <a:ext cx="6789906" cy="563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: nakošeni 3">
            <a:extLst>
              <a:ext uri="{FF2B5EF4-FFF2-40B4-BE49-F238E27FC236}">
                <a16:creationId xmlns:a16="http://schemas.microsoft.com/office/drawing/2014/main" xmlns="" id="{9E2F7A5A-638F-47BC-901F-9344081863D4}"/>
              </a:ext>
            </a:extLst>
          </p:cNvPr>
          <p:cNvSpPr/>
          <p:nvPr/>
        </p:nvSpPr>
        <p:spPr>
          <a:xfrm>
            <a:off x="6890995" y="5750351"/>
            <a:ext cx="1310326" cy="1060515"/>
          </a:xfrm>
          <a:custGeom>
            <a:avLst/>
            <a:gdLst>
              <a:gd name="connsiteX0" fmla="*/ 132564 w 1310326"/>
              <a:gd name="connsiteY0" fmla="*/ 132564 h 1060515"/>
              <a:gd name="connsiteX1" fmla="*/ 634259 w 1310326"/>
              <a:gd name="connsiteY1" fmla="*/ 132564 h 1060515"/>
              <a:gd name="connsiteX2" fmla="*/ 1177762 w 1310326"/>
              <a:gd name="connsiteY2" fmla="*/ 132564 h 1060515"/>
              <a:gd name="connsiteX3" fmla="*/ 1177762 w 1310326"/>
              <a:gd name="connsiteY3" fmla="*/ 530258 h 1060515"/>
              <a:gd name="connsiteX4" fmla="*/ 1177762 w 1310326"/>
              <a:gd name="connsiteY4" fmla="*/ 927951 h 1060515"/>
              <a:gd name="connsiteX5" fmla="*/ 676067 w 1310326"/>
              <a:gd name="connsiteY5" fmla="*/ 927951 h 1060515"/>
              <a:gd name="connsiteX6" fmla="*/ 132564 w 1310326"/>
              <a:gd name="connsiteY6" fmla="*/ 927951 h 1060515"/>
              <a:gd name="connsiteX7" fmla="*/ 132564 w 1310326"/>
              <a:gd name="connsiteY7" fmla="*/ 530258 h 1060515"/>
              <a:gd name="connsiteX8" fmla="*/ 132564 w 1310326"/>
              <a:gd name="connsiteY8" fmla="*/ 132564 h 1060515"/>
              <a:gd name="connsiteX0" fmla="*/ 0 w 1310326"/>
              <a:gd name="connsiteY0" fmla="*/ 0 h 1060515"/>
              <a:gd name="connsiteX1" fmla="*/ 642060 w 1310326"/>
              <a:gd name="connsiteY1" fmla="*/ 0 h 1060515"/>
              <a:gd name="connsiteX2" fmla="*/ 1310326 w 1310326"/>
              <a:gd name="connsiteY2" fmla="*/ 0 h 1060515"/>
              <a:gd name="connsiteX3" fmla="*/ 1177762 w 1310326"/>
              <a:gd name="connsiteY3" fmla="*/ 132564 h 1060515"/>
              <a:gd name="connsiteX4" fmla="*/ 686519 w 1310326"/>
              <a:gd name="connsiteY4" fmla="*/ 132564 h 1060515"/>
              <a:gd name="connsiteX5" fmla="*/ 132564 w 1310326"/>
              <a:gd name="connsiteY5" fmla="*/ 132564 h 1060515"/>
              <a:gd name="connsiteX6" fmla="*/ 0 w 1310326"/>
              <a:gd name="connsiteY6" fmla="*/ 0 h 1060515"/>
              <a:gd name="connsiteX0" fmla="*/ 0 w 1310326"/>
              <a:gd name="connsiteY0" fmla="*/ 1060515 h 1060515"/>
              <a:gd name="connsiteX1" fmla="*/ 132564 w 1310326"/>
              <a:gd name="connsiteY1" fmla="*/ 927951 h 1060515"/>
              <a:gd name="connsiteX2" fmla="*/ 634259 w 1310326"/>
              <a:gd name="connsiteY2" fmla="*/ 927951 h 1060515"/>
              <a:gd name="connsiteX3" fmla="*/ 1177762 w 1310326"/>
              <a:gd name="connsiteY3" fmla="*/ 927951 h 1060515"/>
              <a:gd name="connsiteX4" fmla="*/ 1310326 w 1310326"/>
              <a:gd name="connsiteY4" fmla="*/ 1060515 h 1060515"/>
              <a:gd name="connsiteX5" fmla="*/ 668266 w 1310326"/>
              <a:gd name="connsiteY5" fmla="*/ 1060515 h 1060515"/>
              <a:gd name="connsiteX6" fmla="*/ 0 w 1310326"/>
              <a:gd name="connsiteY6" fmla="*/ 1060515 h 1060515"/>
              <a:gd name="connsiteX0" fmla="*/ 0 w 1310326"/>
              <a:gd name="connsiteY0" fmla="*/ 0 h 1060515"/>
              <a:gd name="connsiteX1" fmla="*/ 132564 w 1310326"/>
              <a:gd name="connsiteY1" fmla="*/ 132564 h 1060515"/>
              <a:gd name="connsiteX2" fmla="*/ 132564 w 1310326"/>
              <a:gd name="connsiteY2" fmla="*/ 514350 h 1060515"/>
              <a:gd name="connsiteX3" fmla="*/ 132564 w 1310326"/>
              <a:gd name="connsiteY3" fmla="*/ 927951 h 1060515"/>
              <a:gd name="connsiteX4" fmla="*/ 0 w 1310326"/>
              <a:gd name="connsiteY4" fmla="*/ 1060515 h 1060515"/>
              <a:gd name="connsiteX5" fmla="*/ 0 w 1310326"/>
              <a:gd name="connsiteY5" fmla="*/ 551468 h 1060515"/>
              <a:gd name="connsiteX6" fmla="*/ 0 w 1310326"/>
              <a:gd name="connsiteY6" fmla="*/ 0 h 1060515"/>
              <a:gd name="connsiteX0" fmla="*/ 1310326 w 1310326"/>
              <a:gd name="connsiteY0" fmla="*/ 0 h 1060515"/>
              <a:gd name="connsiteX1" fmla="*/ 1310326 w 1310326"/>
              <a:gd name="connsiteY1" fmla="*/ 530258 h 1060515"/>
              <a:gd name="connsiteX2" fmla="*/ 1310326 w 1310326"/>
              <a:gd name="connsiteY2" fmla="*/ 1060515 h 1060515"/>
              <a:gd name="connsiteX3" fmla="*/ 1177762 w 1310326"/>
              <a:gd name="connsiteY3" fmla="*/ 927951 h 1060515"/>
              <a:gd name="connsiteX4" fmla="*/ 1177762 w 1310326"/>
              <a:gd name="connsiteY4" fmla="*/ 514350 h 1060515"/>
              <a:gd name="connsiteX5" fmla="*/ 1177762 w 1310326"/>
              <a:gd name="connsiteY5" fmla="*/ 132564 h 1060515"/>
              <a:gd name="connsiteX6" fmla="*/ 1310326 w 1310326"/>
              <a:gd name="connsiteY6" fmla="*/ 0 h 1060515"/>
              <a:gd name="connsiteX0" fmla="*/ 0 w 1310326"/>
              <a:gd name="connsiteY0" fmla="*/ 0 h 1060515"/>
              <a:gd name="connsiteX1" fmla="*/ 681370 w 1310326"/>
              <a:gd name="connsiteY1" fmla="*/ 0 h 1060515"/>
              <a:gd name="connsiteX2" fmla="*/ 1310326 w 1310326"/>
              <a:gd name="connsiteY2" fmla="*/ 0 h 1060515"/>
              <a:gd name="connsiteX3" fmla="*/ 1310326 w 1310326"/>
              <a:gd name="connsiteY3" fmla="*/ 498442 h 1060515"/>
              <a:gd name="connsiteX4" fmla="*/ 1310326 w 1310326"/>
              <a:gd name="connsiteY4" fmla="*/ 1060515 h 1060515"/>
              <a:gd name="connsiteX5" fmla="*/ 628956 w 1310326"/>
              <a:gd name="connsiteY5" fmla="*/ 1060515 h 1060515"/>
              <a:gd name="connsiteX6" fmla="*/ 0 w 1310326"/>
              <a:gd name="connsiteY6" fmla="*/ 1060515 h 1060515"/>
              <a:gd name="connsiteX7" fmla="*/ 0 w 1310326"/>
              <a:gd name="connsiteY7" fmla="*/ 551468 h 1060515"/>
              <a:gd name="connsiteX8" fmla="*/ 0 w 1310326"/>
              <a:gd name="connsiteY8" fmla="*/ 0 h 1060515"/>
              <a:gd name="connsiteX9" fmla="*/ 132564 w 1310326"/>
              <a:gd name="connsiteY9" fmla="*/ 132564 h 1060515"/>
              <a:gd name="connsiteX10" fmla="*/ 634259 w 1310326"/>
              <a:gd name="connsiteY10" fmla="*/ 132564 h 1060515"/>
              <a:gd name="connsiteX11" fmla="*/ 1177762 w 1310326"/>
              <a:gd name="connsiteY11" fmla="*/ 132564 h 1060515"/>
              <a:gd name="connsiteX12" fmla="*/ 1177762 w 1310326"/>
              <a:gd name="connsiteY12" fmla="*/ 546165 h 1060515"/>
              <a:gd name="connsiteX13" fmla="*/ 1177762 w 1310326"/>
              <a:gd name="connsiteY13" fmla="*/ 927951 h 1060515"/>
              <a:gd name="connsiteX14" fmla="*/ 634259 w 1310326"/>
              <a:gd name="connsiteY14" fmla="*/ 927951 h 1060515"/>
              <a:gd name="connsiteX15" fmla="*/ 132564 w 1310326"/>
              <a:gd name="connsiteY15" fmla="*/ 927951 h 1060515"/>
              <a:gd name="connsiteX16" fmla="*/ 132564 w 1310326"/>
              <a:gd name="connsiteY16" fmla="*/ 546165 h 1060515"/>
              <a:gd name="connsiteX17" fmla="*/ 132564 w 1310326"/>
              <a:gd name="connsiteY17" fmla="*/ 132564 h 1060515"/>
              <a:gd name="connsiteX18" fmla="*/ 0 w 1310326"/>
              <a:gd name="connsiteY18" fmla="*/ 0 h 1060515"/>
              <a:gd name="connsiteX19" fmla="*/ 132564 w 1310326"/>
              <a:gd name="connsiteY19" fmla="*/ 132564 h 1060515"/>
              <a:gd name="connsiteX20" fmla="*/ 0 w 1310326"/>
              <a:gd name="connsiteY20" fmla="*/ 1060515 h 1060515"/>
              <a:gd name="connsiteX21" fmla="*/ 132564 w 1310326"/>
              <a:gd name="connsiteY21" fmla="*/ 927951 h 1060515"/>
              <a:gd name="connsiteX22" fmla="*/ 1310326 w 1310326"/>
              <a:gd name="connsiteY22" fmla="*/ 0 h 1060515"/>
              <a:gd name="connsiteX23" fmla="*/ 1177762 w 1310326"/>
              <a:gd name="connsiteY23" fmla="*/ 132564 h 1060515"/>
              <a:gd name="connsiteX24" fmla="*/ 1310326 w 1310326"/>
              <a:gd name="connsiteY24" fmla="*/ 1060515 h 1060515"/>
              <a:gd name="connsiteX25" fmla="*/ 1177762 w 1310326"/>
              <a:gd name="connsiteY25" fmla="*/ 927951 h 106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10326" h="1060515" stroke="0" extrusionOk="0">
                <a:moveTo>
                  <a:pt x="132564" y="132564"/>
                </a:moveTo>
                <a:cubicBezTo>
                  <a:pt x="265505" y="114842"/>
                  <a:pt x="517753" y="141977"/>
                  <a:pt x="634259" y="132564"/>
                </a:cubicBezTo>
                <a:cubicBezTo>
                  <a:pt x="750765" y="123151"/>
                  <a:pt x="1012862" y="125731"/>
                  <a:pt x="1177762" y="132564"/>
                </a:cubicBezTo>
                <a:cubicBezTo>
                  <a:pt x="1187184" y="300793"/>
                  <a:pt x="1169387" y="394989"/>
                  <a:pt x="1177762" y="530258"/>
                </a:cubicBezTo>
                <a:cubicBezTo>
                  <a:pt x="1186137" y="665527"/>
                  <a:pt x="1173840" y="732310"/>
                  <a:pt x="1177762" y="927951"/>
                </a:cubicBezTo>
                <a:cubicBezTo>
                  <a:pt x="1016815" y="920843"/>
                  <a:pt x="897302" y="906160"/>
                  <a:pt x="676067" y="927951"/>
                </a:cubicBezTo>
                <a:cubicBezTo>
                  <a:pt x="454833" y="949742"/>
                  <a:pt x="365995" y="939749"/>
                  <a:pt x="132564" y="927951"/>
                </a:cubicBezTo>
                <a:cubicBezTo>
                  <a:pt x="136224" y="801802"/>
                  <a:pt x="137918" y="673572"/>
                  <a:pt x="132564" y="530258"/>
                </a:cubicBezTo>
                <a:cubicBezTo>
                  <a:pt x="127210" y="386944"/>
                  <a:pt x="127329" y="295726"/>
                  <a:pt x="132564" y="132564"/>
                </a:cubicBezTo>
                <a:close/>
              </a:path>
              <a:path w="1310326" h="1060515" fill="lightenLess" stroke="0" extrusionOk="0">
                <a:moveTo>
                  <a:pt x="0" y="0"/>
                </a:moveTo>
                <a:cubicBezTo>
                  <a:pt x="156873" y="3334"/>
                  <a:pt x="399748" y="6431"/>
                  <a:pt x="642060" y="0"/>
                </a:cubicBezTo>
                <a:cubicBezTo>
                  <a:pt x="884372" y="-6431"/>
                  <a:pt x="1097296" y="-17803"/>
                  <a:pt x="1310326" y="0"/>
                </a:cubicBezTo>
                <a:cubicBezTo>
                  <a:pt x="1284688" y="31584"/>
                  <a:pt x="1218645" y="94470"/>
                  <a:pt x="1177762" y="132564"/>
                </a:cubicBezTo>
                <a:cubicBezTo>
                  <a:pt x="946004" y="108656"/>
                  <a:pt x="891127" y="111574"/>
                  <a:pt x="686519" y="132564"/>
                </a:cubicBezTo>
                <a:cubicBezTo>
                  <a:pt x="481911" y="153554"/>
                  <a:pt x="299779" y="121472"/>
                  <a:pt x="132564" y="132564"/>
                </a:cubicBezTo>
                <a:cubicBezTo>
                  <a:pt x="109792" y="101901"/>
                  <a:pt x="42989" y="30599"/>
                  <a:pt x="0" y="0"/>
                </a:cubicBezTo>
                <a:close/>
              </a:path>
              <a:path w="1310326" h="1060515" fill="darkenLess" stroke="0" extrusionOk="0">
                <a:moveTo>
                  <a:pt x="0" y="1060515"/>
                </a:moveTo>
                <a:cubicBezTo>
                  <a:pt x="57176" y="1009942"/>
                  <a:pt x="86196" y="964573"/>
                  <a:pt x="132564" y="927951"/>
                </a:cubicBezTo>
                <a:cubicBezTo>
                  <a:pt x="355171" y="949235"/>
                  <a:pt x="389548" y="918968"/>
                  <a:pt x="634259" y="927951"/>
                </a:cubicBezTo>
                <a:cubicBezTo>
                  <a:pt x="878970" y="936934"/>
                  <a:pt x="987304" y="922800"/>
                  <a:pt x="1177762" y="927951"/>
                </a:cubicBezTo>
                <a:cubicBezTo>
                  <a:pt x="1217785" y="964145"/>
                  <a:pt x="1251950" y="997673"/>
                  <a:pt x="1310326" y="1060515"/>
                </a:cubicBezTo>
                <a:cubicBezTo>
                  <a:pt x="1012021" y="1060949"/>
                  <a:pt x="941782" y="1033378"/>
                  <a:pt x="668266" y="1060515"/>
                </a:cubicBezTo>
                <a:cubicBezTo>
                  <a:pt x="394750" y="1087652"/>
                  <a:pt x="284994" y="1044197"/>
                  <a:pt x="0" y="1060515"/>
                </a:cubicBezTo>
                <a:close/>
              </a:path>
              <a:path w="1310326" h="1060515" fill="lighten" stroke="0" extrusionOk="0">
                <a:moveTo>
                  <a:pt x="0" y="0"/>
                </a:moveTo>
                <a:cubicBezTo>
                  <a:pt x="50282" y="51896"/>
                  <a:pt x="96307" y="88815"/>
                  <a:pt x="132564" y="132564"/>
                </a:cubicBezTo>
                <a:cubicBezTo>
                  <a:pt x="128406" y="309685"/>
                  <a:pt x="137166" y="372732"/>
                  <a:pt x="132564" y="514350"/>
                </a:cubicBezTo>
                <a:cubicBezTo>
                  <a:pt x="127962" y="655968"/>
                  <a:pt x="151785" y="743220"/>
                  <a:pt x="132564" y="927951"/>
                </a:cubicBezTo>
                <a:cubicBezTo>
                  <a:pt x="110822" y="962412"/>
                  <a:pt x="58747" y="1007015"/>
                  <a:pt x="0" y="1060515"/>
                </a:cubicBezTo>
                <a:cubicBezTo>
                  <a:pt x="2862" y="925697"/>
                  <a:pt x="11259" y="795239"/>
                  <a:pt x="0" y="551468"/>
                </a:cubicBezTo>
                <a:cubicBezTo>
                  <a:pt x="-11259" y="307697"/>
                  <a:pt x="5275" y="173074"/>
                  <a:pt x="0" y="0"/>
                </a:cubicBezTo>
                <a:close/>
              </a:path>
              <a:path w="1310326" h="1060515" fill="darken" stroke="0" extrusionOk="0">
                <a:moveTo>
                  <a:pt x="1310326" y="0"/>
                </a:moveTo>
                <a:cubicBezTo>
                  <a:pt x="1312649" y="106148"/>
                  <a:pt x="1312940" y="281947"/>
                  <a:pt x="1310326" y="530258"/>
                </a:cubicBezTo>
                <a:cubicBezTo>
                  <a:pt x="1307712" y="778569"/>
                  <a:pt x="1331391" y="918421"/>
                  <a:pt x="1310326" y="1060515"/>
                </a:cubicBezTo>
                <a:cubicBezTo>
                  <a:pt x="1257551" y="1005457"/>
                  <a:pt x="1212079" y="951090"/>
                  <a:pt x="1177762" y="927951"/>
                </a:cubicBezTo>
                <a:cubicBezTo>
                  <a:pt x="1179823" y="835551"/>
                  <a:pt x="1192780" y="643553"/>
                  <a:pt x="1177762" y="514350"/>
                </a:cubicBezTo>
                <a:cubicBezTo>
                  <a:pt x="1162744" y="385147"/>
                  <a:pt x="1176630" y="304508"/>
                  <a:pt x="1177762" y="132564"/>
                </a:cubicBezTo>
                <a:cubicBezTo>
                  <a:pt x="1217852" y="95554"/>
                  <a:pt x="1254009" y="51950"/>
                  <a:pt x="1310326" y="0"/>
                </a:cubicBezTo>
                <a:close/>
              </a:path>
              <a:path w="1310326" h="1060515" fill="none" extrusionOk="0">
                <a:moveTo>
                  <a:pt x="0" y="0"/>
                </a:moveTo>
                <a:cubicBezTo>
                  <a:pt x="149051" y="-18278"/>
                  <a:pt x="400796" y="-16983"/>
                  <a:pt x="681370" y="0"/>
                </a:cubicBezTo>
                <a:cubicBezTo>
                  <a:pt x="961944" y="16983"/>
                  <a:pt x="1161996" y="-14491"/>
                  <a:pt x="1310326" y="0"/>
                </a:cubicBezTo>
                <a:cubicBezTo>
                  <a:pt x="1320817" y="181818"/>
                  <a:pt x="1306305" y="288252"/>
                  <a:pt x="1310326" y="498442"/>
                </a:cubicBezTo>
                <a:cubicBezTo>
                  <a:pt x="1314347" y="708632"/>
                  <a:pt x="1300689" y="863030"/>
                  <a:pt x="1310326" y="1060515"/>
                </a:cubicBezTo>
                <a:cubicBezTo>
                  <a:pt x="1125328" y="1052565"/>
                  <a:pt x="949806" y="1060666"/>
                  <a:pt x="628956" y="1060515"/>
                </a:cubicBezTo>
                <a:cubicBezTo>
                  <a:pt x="308106" y="1060365"/>
                  <a:pt x="240949" y="1055466"/>
                  <a:pt x="0" y="1060515"/>
                </a:cubicBezTo>
                <a:cubicBezTo>
                  <a:pt x="1842" y="893784"/>
                  <a:pt x="-9372" y="714821"/>
                  <a:pt x="0" y="551468"/>
                </a:cubicBezTo>
                <a:cubicBezTo>
                  <a:pt x="9372" y="388115"/>
                  <a:pt x="-25859" y="128772"/>
                  <a:pt x="0" y="0"/>
                </a:cubicBezTo>
                <a:close/>
                <a:moveTo>
                  <a:pt x="132564" y="132564"/>
                </a:moveTo>
                <a:cubicBezTo>
                  <a:pt x="375310" y="146731"/>
                  <a:pt x="440173" y="130543"/>
                  <a:pt x="634259" y="132564"/>
                </a:cubicBezTo>
                <a:cubicBezTo>
                  <a:pt x="828346" y="134585"/>
                  <a:pt x="982698" y="126070"/>
                  <a:pt x="1177762" y="132564"/>
                </a:cubicBezTo>
                <a:cubicBezTo>
                  <a:pt x="1178246" y="249831"/>
                  <a:pt x="1189518" y="423162"/>
                  <a:pt x="1177762" y="546165"/>
                </a:cubicBezTo>
                <a:cubicBezTo>
                  <a:pt x="1166006" y="669168"/>
                  <a:pt x="1164515" y="821456"/>
                  <a:pt x="1177762" y="927951"/>
                </a:cubicBezTo>
                <a:cubicBezTo>
                  <a:pt x="991519" y="918057"/>
                  <a:pt x="884780" y="931700"/>
                  <a:pt x="634259" y="927951"/>
                </a:cubicBezTo>
                <a:cubicBezTo>
                  <a:pt x="383738" y="924202"/>
                  <a:pt x="278320" y="932675"/>
                  <a:pt x="132564" y="927951"/>
                </a:cubicBezTo>
                <a:cubicBezTo>
                  <a:pt x="123611" y="820269"/>
                  <a:pt x="127250" y="674591"/>
                  <a:pt x="132564" y="546165"/>
                </a:cubicBezTo>
                <a:cubicBezTo>
                  <a:pt x="137878" y="417739"/>
                  <a:pt x="141088" y="327607"/>
                  <a:pt x="132564" y="132564"/>
                </a:cubicBezTo>
                <a:close/>
                <a:moveTo>
                  <a:pt x="0" y="0"/>
                </a:moveTo>
                <a:cubicBezTo>
                  <a:pt x="55286" y="56831"/>
                  <a:pt x="69991" y="73046"/>
                  <a:pt x="132564" y="132564"/>
                </a:cubicBezTo>
                <a:moveTo>
                  <a:pt x="0" y="1060515"/>
                </a:moveTo>
                <a:cubicBezTo>
                  <a:pt x="58476" y="999620"/>
                  <a:pt x="87131" y="968673"/>
                  <a:pt x="132564" y="927951"/>
                </a:cubicBezTo>
                <a:moveTo>
                  <a:pt x="1310326" y="0"/>
                </a:moveTo>
                <a:cubicBezTo>
                  <a:pt x="1245678" y="60004"/>
                  <a:pt x="1236975" y="79164"/>
                  <a:pt x="1177762" y="132564"/>
                </a:cubicBezTo>
                <a:moveTo>
                  <a:pt x="1310326" y="1060515"/>
                </a:moveTo>
                <a:cubicBezTo>
                  <a:pt x="1270784" y="1015465"/>
                  <a:pt x="1202653" y="962154"/>
                  <a:pt x="1177762" y="927951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Država SHS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6E8DCF1-9194-4AFB-95F0-5DC4E968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2977" y="1178351"/>
            <a:ext cx="3689023" cy="563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13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CA7B2DD-33AB-467B-B2E7-3C828078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8028"/>
            <a:ext cx="6721813" cy="477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08AF00-7F1D-4044-9590-3F106460AA58}"/>
              </a:ext>
            </a:extLst>
          </p:cNvPr>
          <p:cNvSpPr/>
          <p:nvPr/>
        </p:nvSpPr>
        <p:spPr>
          <a:xfrm>
            <a:off x="256027" y="5776725"/>
            <a:ext cx="6028041" cy="1081275"/>
          </a:xfrm>
          <a:custGeom>
            <a:avLst/>
            <a:gdLst>
              <a:gd name="connsiteX0" fmla="*/ 6028041 w 6028041"/>
              <a:gd name="connsiteY0" fmla="*/ 125947 h 1081275"/>
              <a:gd name="connsiteX1" fmla="*/ 5902094 w 6028041"/>
              <a:gd name="connsiteY1" fmla="*/ 251894 h 1081275"/>
              <a:gd name="connsiteX2" fmla="*/ 5902094 w 6028041"/>
              <a:gd name="connsiteY2" fmla="*/ 125947 h 1081275"/>
              <a:gd name="connsiteX3" fmla="*/ 5839121 w 6028041"/>
              <a:gd name="connsiteY3" fmla="*/ 188920 h 1081275"/>
              <a:gd name="connsiteX4" fmla="*/ 5776148 w 6028041"/>
              <a:gd name="connsiteY4" fmla="*/ 125947 h 1081275"/>
              <a:gd name="connsiteX5" fmla="*/ 5776147 w 6028041"/>
              <a:gd name="connsiteY5" fmla="*/ 251894 h 1081275"/>
              <a:gd name="connsiteX6" fmla="*/ 5091845 w 6028041"/>
              <a:gd name="connsiteY6" fmla="*/ 251894 h 1081275"/>
              <a:gd name="connsiteX7" fmla="*/ 4577049 w 6028041"/>
              <a:gd name="connsiteY7" fmla="*/ 251894 h 1081275"/>
              <a:gd name="connsiteX8" fmla="*/ 3892747 w 6028041"/>
              <a:gd name="connsiteY8" fmla="*/ 251894 h 1081275"/>
              <a:gd name="connsiteX9" fmla="*/ 3264947 w 6028041"/>
              <a:gd name="connsiteY9" fmla="*/ 251894 h 1081275"/>
              <a:gd name="connsiteX10" fmla="*/ 2637147 w 6028041"/>
              <a:gd name="connsiteY10" fmla="*/ 251894 h 1081275"/>
              <a:gd name="connsiteX11" fmla="*/ 1896343 w 6028041"/>
              <a:gd name="connsiteY11" fmla="*/ 251894 h 1081275"/>
              <a:gd name="connsiteX12" fmla="*/ 1381547 w 6028041"/>
              <a:gd name="connsiteY12" fmla="*/ 251894 h 1081275"/>
              <a:gd name="connsiteX13" fmla="*/ 866751 w 6028041"/>
              <a:gd name="connsiteY13" fmla="*/ 251894 h 1081275"/>
              <a:gd name="connsiteX14" fmla="*/ 125947 w 6028041"/>
              <a:gd name="connsiteY14" fmla="*/ 251894 h 1081275"/>
              <a:gd name="connsiteX15" fmla="*/ 0 w 6028041"/>
              <a:gd name="connsiteY15" fmla="*/ 377841 h 1081275"/>
              <a:gd name="connsiteX16" fmla="*/ 0 w 6028041"/>
              <a:gd name="connsiteY16" fmla="*/ 955328 h 1081275"/>
              <a:gd name="connsiteX17" fmla="*/ 125947 w 6028041"/>
              <a:gd name="connsiteY17" fmla="*/ 1081275 h 1081275"/>
              <a:gd name="connsiteX18" fmla="*/ 251894 w 6028041"/>
              <a:gd name="connsiteY18" fmla="*/ 955328 h 1081275"/>
              <a:gd name="connsiteX19" fmla="*/ 251894 w 6028041"/>
              <a:gd name="connsiteY19" fmla="*/ 829381 h 1081275"/>
              <a:gd name="connsiteX20" fmla="*/ 879694 w 6028041"/>
              <a:gd name="connsiteY20" fmla="*/ 829381 h 1081275"/>
              <a:gd name="connsiteX21" fmla="*/ 1394490 w 6028041"/>
              <a:gd name="connsiteY21" fmla="*/ 829381 h 1081275"/>
              <a:gd name="connsiteX22" fmla="*/ 2022290 w 6028041"/>
              <a:gd name="connsiteY22" fmla="*/ 829381 h 1081275"/>
              <a:gd name="connsiteX23" fmla="*/ 2480584 w 6028041"/>
              <a:gd name="connsiteY23" fmla="*/ 829381 h 1081275"/>
              <a:gd name="connsiteX24" fmla="*/ 3221388 w 6028041"/>
              <a:gd name="connsiteY24" fmla="*/ 829381 h 1081275"/>
              <a:gd name="connsiteX25" fmla="*/ 3962192 w 6028041"/>
              <a:gd name="connsiteY25" fmla="*/ 829381 h 1081275"/>
              <a:gd name="connsiteX26" fmla="*/ 4533490 w 6028041"/>
              <a:gd name="connsiteY26" fmla="*/ 829381 h 1081275"/>
              <a:gd name="connsiteX27" fmla="*/ 4991784 w 6028041"/>
              <a:gd name="connsiteY27" fmla="*/ 829381 h 1081275"/>
              <a:gd name="connsiteX28" fmla="*/ 5902094 w 6028041"/>
              <a:gd name="connsiteY28" fmla="*/ 829381 h 1081275"/>
              <a:gd name="connsiteX29" fmla="*/ 6028041 w 6028041"/>
              <a:gd name="connsiteY29" fmla="*/ 703434 h 1081275"/>
              <a:gd name="connsiteX30" fmla="*/ 6028041 w 6028041"/>
              <a:gd name="connsiteY30" fmla="*/ 125947 h 1081275"/>
              <a:gd name="connsiteX31" fmla="*/ 125947 w 6028041"/>
              <a:gd name="connsiteY31" fmla="*/ 503788 h 1081275"/>
              <a:gd name="connsiteX32" fmla="*/ 251894 w 6028041"/>
              <a:gd name="connsiteY32" fmla="*/ 377841 h 1081275"/>
              <a:gd name="connsiteX33" fmla="*/ 188921 w 6028041"/>
              <a:gd name="connsiteY33" fmla="*/ 314868 h 1081275"/>
              <a:gd name="connsiteX34" fmla="*/ 125948 w 6028041"/>
              <a:gd name="connsiteY34" fmla="*/ 377841 h 1081275"/>
              <a:gd name="connsiteX35" fmla="*/ 125947 w 6028041"/>
              <a:gd name="connsiteY35" fmla="*/ 503788 h 1081275"/>
              <a:gd name="connsiteX0" fmla="*/ 125947 w 6028041"/>
              <a:gd name="connsiteY0" fmla="*/ 503788 h 1081275"/>
              <a:gd name="connsiteX1" fmla="*/ 251894 w 6028041"/>
              <a:gd name="connsiteY1" fmla="*/ 377841 h 1081275"/>
              <a:gd name="connsiteX2" fmla="*/ 188921 w 6028041"/>
              <a:gd name="connsiteY2" fmla="*/ 314868 h 1081275"/>
              <a:gd name="connsiteX3" fmla="*/ 125948 w 6028041"/>
              <a:gd name="connsiteY3" fmla="*/ 377841 h 1081275"/>
              <a:gd name="connsiteX4" fmla="*/ 125947 w 6028041"/>
              <a:gd name="connsiteY4" fmla="*/ 503788 h 1081275"/>
              <a:gd name="connsiteX5" fmla="*/ 5902094 w 6028041"/>
              <a:gd name="connsiteY5" fmla="*/ 251894 h 1081275"/>
              <a:gd name="connsiteX6" fmla="*/ 6028041 w 6028041"/>
              <a:gd name="connsiteY6" fmla="*/ 125947 h 1081275"/>
              <a:gd name="connsiteX7" fmla="*/ 5902094 w 6028041"/>
              <a:gd name="connsiteY7" fmla="*/ 0 h 1081275"/>
              <a:gd name="connsiteX8" fmla="*/ 5776147 w 6028041"/>
              <a:gd name="connsiteY8" fmla="*/ 125947 h 1081275"/>
              <a:gd name="connsiteX9" fmla="*/ 5839120 w 6028041"/>
              <a:gd name="connsiteY9" fmla="*/ 188920 h 1081275"/>
              <a:gd name="connsiteX10" fmla="*/ 5902093 w 6028041"/>
              <a:gd name="connsiteY10" fmla="*/ 125947 h 1081275"/>
              <a:gd name="connsiteX11" fmla="*/ 5902094 w 6028041"/>
              <a:gd name="connsiteY11" fmla="*/ 251894 h 1081275"/>
              <a:gd name="connsiteX0" fmla="*/ 0 w 6028041"/>
              <a:gd name="connsiteY0" fmla="*/ 377841 h 1081275"/>
              <a:gd name="connsiteX1" fmla="*/ 125947 w 6028041"/>
              <a:gd name="connsiteY1" fmla="*/ 251894 h 1081275"/>
              <a:gd name="connsiteX2" fmla="*/ 810249 w 6028041"/>
              <a:gd name="connsiteY2" fmla="*/ 251894 h 1081275"/>
              <a:gd name="connsiteX3" fmla="*/ 1438049 w 6028041"/>
              <a:gd name="connsiteY3" fmla="*/ 251894 h 1081275"/>
              <a:gd name="connsiteX4" fmla="*/ 2009347 w 6028041"/>
              <a:gd name="connsiteY4" fmla="*/ 251894 h 1081275"/>
              <a:gd name="connsiteX5" fmla="*/ 2524143 w 6028041"/>
              <a:gd name="connsiteY5" fmla="*/ 251894 h 1081275"/>
              <a:gd name="connsiteX6" fmla="*/ 3208445 w 6028041"/>
              <a:gd name="connsiteY6" fmla="*/ 251894 h 1081275"/>
              <a:gd name="connsiteX7" fmla="*/ 3723241 w 6028041"/>
              <a:gd name="connsiteY7" fmla="*/ 251894 h 1081275"/>
              <a:gd name="connsiteX8" fmla="*/ 4294539 w 6028041"/>
              <a:gd name="connsiteY8" fmla="*/ 251894 h 1081275"/>
              <a:gd name="connsiteX9" fmla="*/ 4865837 w 6028041"/>
              <a:gd name="connsiteY9" fmla="*/ 251894 h 1081275"/>
              <a:gd name="connsiteX10" fmla="*/ 5776147 w 6028041"/>
              <a:gd name="connsiteY10" fmla="*/ 251894 h 1081275"/>
              <a:gd name="connsiteX11" fmla="*/ 5776147 w 6028041"/>
              <a:gd name="connsiteY11" fmla="*/ 125947 h 1081275"/>
              <a:gd name="connsiteX12" fmla="*/ 5902094 w 6028041"/>
              <a:gd name="connsiteY12" fmla="*/ 0 h 1081275"/>
              <a:gd name="connsiteX13" fmla="*/ 6028041 w 6028041"/>
              <a:gd name="connsiteY13" fmla="*/ 125947 h 1081275"/>
              <a:gd name="connsiteX14" fmla="*/ 6028041 w 6028041"/>
              <a:gd name="connsiteY14" fmla="*/ 703434 h 1081275"/>
              <a:gd name="connsiteX15" fmla="*/ 5902094 w 6028041"/>
              <a:gd name="connsiteY15" fmla="*/ 829381 h 1081275"/>
              <a:gd name="connsiteX16" fmla="*/ 5274294 w 6028041"/>
              <a:gd name="connsiteY16" fmla="*/ 829381 h 1081275"/>
              <a:gd name="connsiteX17" fmla="*/ 4589992 w 6028041"/>
              <a:gd name="connsiteY17" fmla="*/ 829381 h 1081275"/>
              <a:gd name="connsiteX18" fmla="*/ 3962192 w 6028041"/>
              <a:gd name="connsiteY18" fmla="*/ 829381 h 1081275"/>
              <a:gd name="connsiteX19" fmla="*/ 3390894 w 6028041"/>
              <a:gd name="connsiteY19" fmla="*/ 829381 h 1081275"/>
              <a:gd name="connsiteX20" fmla="*/ 2706592 w 6028041"/>
              <a:gd name="connsiteY20" fmla="*/ 829381 h 1081275"/>
              <a:gd name="connsiteX21" fmla="*/ 2078792 w 6028041"/>
              <a:gd name="connsiteY21" fmla="*/ 829381 h 1081275"/>
              <a:gd name="connsiteX22" fmla="*/ 1394490 w 6028041"/>
              <a:gd name="connsiteY22" fmla="*/ 829381 h 1081275"/>
              <a:gd name="connsiteX23" fmla="*/ 251894 w 6028041"/>
              <a:gd name="connsiteY23" fmla="*/ 829381 h 1081275"/>
              <a:gd name="connsiteX24" fmla="*/ 251894 w 6028041"/>
              <a:gd name="connsiteY24" fmla="*/ 955328 h 1081275"/>
              <a:gd name="connsiteX25" fmla="*/ 125947 w 6028041"/>
              <a:gd name="connsiteY25" fmla="*/ 1081275 h 1081275"/>
              <a:gd name="connsiteX26" fmla="*/ 0 w 6028041"/>
              <a:gd name="connsiteY26" fmla="*/ 955328 h 1081275"/>
              <a:gd name="connsiteX27" fmla="*/ 0 w 6028041"/>
              <a:gd name="connsiteY27" fmla="*/ 377841 h 1081275"/>
              <a:gd name="connsiteX28" fmla="*/ 5776147 w 6028041"/>
              <a:gd name="connsiteY28" fmla="*/ 251894 h 1081275"/>
              <a:gd name="connsiteX29" fmla="*/ 5902094 w 6028041"/>
              <a:gd name="connsiteY29" fmla="*/ 251894 h 1081275"/>
              <a:gd name="connsiteX30" fmla="*/ 6028041 w 6028041"/>
              <a:gd name="connsiteY30" fmla="*/ 125947 h 1081275"/>
              <a:gd name="connsiteX31" fmla="*/ 5902094 w 6028041"/>
              <a:gd name="connsiteY31" fmla="*/ 251894 h 1081275"/>
              <a:gd name="connsiteX32" fmla="*/ 5902094 w 6028041"/>
              <a:gd name="connsiteY32" fmla="*/ 125947 h 1081275"/>
              <a:gd name="connsiteX33" fmla="*/ 5839121 w 6028041"/>
              <a:gd name="connsiteY33" fmla="*/ 188920 h 1081275"/>
              <a:gd name="connsiteX34" fmla="*/ 5776148 w 6028041"/>
              <a:gd name="connsiteY34" fmla="*/ 125947 h 1081275"/>
              <a:gd name="connsiteX35" fmla="*/ 125947 w 6028041"/>
              <a:gd name="connsiteY35" fmla="*/ 503788 h 1081275"/>
              <a:gd name="connsiteX36" fmla="*/ 125947 w 6028041"/>
              <a:gd name="connsiteY36" fmla="*/ 377841 h 1081275"/>
              <a:gd name="connsiteX37" fmla="*/ 188920 w 6028041"/>
              <a:gd name="connsiteY37" fmla="*/ 314868 h 1081275"/>
              <a:gd name="connsiteX38" fmla="*/ 251893 w 6028041"/>
              <a:gd name="connsiteY38" fmla="*/ 377841 h 1081275"/>
              <a:gd name="connsiteX39" fmla="*/ 125946 w 6028041"/>
              <a:gd name="connsiteY39" fmla="*/ 503788 h 1081275"/>
              <a:gd name="connsiteX40" fmla="*/ -1 w 6028041"/>
              <a:gd name="connsiteY40" fmla="*/ 377841 h 1081275"/>
              <a:gd name="connsiteX41" fmla="*/ 251894 w 6028041"/>
              <a:gd name="connsiteY41" fmla="*/ 377841 h 1081275"/>
              <a:gd name="connsiteX42" fmla="*/ 251894 w 6028041"/>
              <a:gd name="connsiteY42" fmla="*/ 829381 h 10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28041" h="1081275" stroke="0" extrusionOk="0">
                <a:moveTo>
                  <a:pt x="6028041" y="125947"/>
                </a:moveTo>
                <a:cubicBezTo>
                  <a:pt x="5991186" y="159360"/>
                  <a:pt x="5938861" y="222242"/>
                  <a:pt x="5902094" y="251894"/>
                </a:cubicBezTo>
                <a:cubicBezTo>
                  <a:pt x="5898758" y="224451"/>
                  <a:pt x="5899491" y="167056"/>
                  <a:pt x="5902094" y="125947"/>
                </a:cubicBezTo>
                <a:cubicBezTo>
                  <a:pt x="5905167" y="164648"/>
                  <a:pt x="5872562" y="191374"/>
                  <a:pt x="5839121" y="188920"/>
                </a:cubicBezTo>
                <a:cubicBezTo>
                  <a:pt x="5807738" y="195626"/>
                  <a:pt x="5770627" y="161036"/>
                  <a:pt x="5776148" y="125947"/>
                </a:cubicBezTo>
                <a:cubicBezTo>
                  <a:pt x="5774671" y="165755"/>
                  <a:pt x="5773577" y="215104"/>
                  <a:pt x="5776147" y="251894"/>
                </a:cubicBezTo>
                <a:cubicBezTo>
                  <a:pt x="5497952" y="249482"/>
                  <a:pt x="5287982" y="229502"/>
                  <a:pt x="5091845" y="251894"/>
                </a:cubicBezTo>
                <a:cubicBezTo>
                  <a:pt x="4895708" y="274286"/>
                  <a:pt x="4722587" y="236748"/>
                  <a:pt x="4577049" y="251894"/>
                </a:cubicBezTo>
                <a:cubicBezTo>
                  <a:pt x="4431511" y="267040"/>
                  <a:pt x="4134508" y="285379"/>
                  <a:pt x="3892747" y="251894"/>
                </a:cubicBezTo>
                <a:cubicBezTo>
                  <a:pt x="3650986" y="218409"/>
                  <a:pt x="3524472" y="252993"/>
                  <a:pt x="3264947" y="251894"/>
                </a:cubicBezTo>
                <a:cubicBezTo>
                  <a:pt x="3005422" y="250795"/>
                  <a:pt x="2876836" y="228938"/>
                  <a:pt x="2637147" y="251894"/>
                </a:cubicBezTo>
                <a:cubicBezTo>
                  <a:pt x="2397458" y="274850"/>
                  <a:pt x="2089395" y="237554"/>
                  <a:pt x="1896343" y="251894"/>
                </a:cubicBezTo>
                <a:cubicBezTo>
                  <a:pt x="1703291" y="266234"/>
                  <a:pt x="1496347" y="258285"/>
                  <a:pt x="1381547" y="251894"/>
                </a:cubicBezTo>
                <a:cubicBezTo>
                  <a:pt x="1266747" y="245503"/>
                  <a:pt x="1117529" y="257998"/>
                  <a:pt x="866751" y="251894"/>
                </a:cubicBezTo>
                <a:cubicBezTo>
                  <a:pt x="615973" y="245790"/>
                  <a:pt x="391428" y="222888"/>
                  <a:pt x="125947" y="251894"/>
                </a:cubicBezTo>
                <a:cubicBezTo>
                  <a:pt x="48454" y="244834"/>
                  <a:pt x="-6690" y="298835"/>
                  <a:pt x="0" y="377841"/>
                </a:cubicBezTo>
                <a:cubicBezTo>
                  <a:pt x="-13392" y="593411"/>
                  <a:pt x="-8547" y="811533"/>
                  <a:pt x="0" y="955328"/>
                </a:cubicBezTo>
                <a:cubicBezTo>
                  <a:pt x="-9771" y="1029869"/>
                  <a:pt x="48798" y="1092602"/>
                  <a:pt x="125947" y="1081275"/>
                </a:cubicBezTo>
                <a:cubicBezTo>
                  <a:pt x="196940" y="1072949"/>
                  <a:pt x="255534" y="1033877"/>
                  <a:pt x="251894" y="955328"/>
                </a:cubicBezTo>
                <a:cubicBezTo>
                  <a:pt x="254495" y="895386"/>
                  <a:pt x="252248" y="877381"/>
                  <a:pt x="251894" y="829381"/>
                </a:cubicBezTo>
                <a:cubicBezTo>
                  <a:pt x="514443" y="847091"/>
                  <a:pt x="645121" y="848603"/>
                  <a:pt x="879694" y="829381"/>
                </a:cubicBezTo>
                <a:cubicBezTo>
                  <a:pt x="1114267" y="810159"/>
                  <a:pt x="1216282" y="843782"/>
                  <a:pt x="1394490" y="829381"/>
                </a:cubicBezTo>
                <a:cubicBezTo>
                  <a:pt x="1572698" y="814980"/>
                  <a:pt x="1710233" y="845459"/>
                  <a:pt x="2022290" y="829381"/>
                </a:cubicBezTo>
                <a:cubicBezTo>
                  <a:pt x="2334347" y="813303"/>
                  <a:pt x="2282141" y="847025"/>
                  <a:pt x="2480584" y="829381"/>
                </a:cubicBezTo>
                <a:cubicBezTo>
                  <a:pt x="2679027" y="811737"/>
                  <a:pt x="2946620" y="824456"/>
                  <a:pt x="3221388" y="829381"/>
                </a:cubicBezTo>
                <a:cubicBezTo>
                  <a:pt x="3496156" y="834306"/>
                  <a:pt x="3720450" y="796765"/>
                  <a:pt x="3962192" y="829381"/>
                </a:cubicBezTo>
                <a:cubicBezTo>
                  <a:pt x="4203934" y="861997"/>
                  <a:pt x="4413178" y="842106"/>
                  <a:pt x="4533490" y="829381"/>
                </a:cubicBezTo>
                <a:cubicBezTo>
                  <a:pt x="4653802" y="816656"/>
                  <a:pt x="4776629" y="821860"/>
                  <a:pt x="4991784" y="829381"/>
                </a:cubicBezTo>
                <a:cubicBezTo>
                  <a:pt x="5206939" y="836902"/>
                  <a:pt x="5576381" y="810620"/>
                  <a:pt x="5902094" y="829381"/>
                </a:cubicBezTo>
                <a:cubicBezTo>
                  <a:pt x="5972361" y="821074"/>
                  <a:pt x="6030900" y="776601"/>
                  <a:pt x="6028041" y="703434"/>
                </a:cubicBezTo>
                <a:cubicBezTo>
                  <a:pt x="6039288" y="473380"/>
                  <a:pt x="6034343" y="295496"/>
                  <a:pt x="6028041" y="125947"/>
                </a:cubicBezTo>
                <a:close/>
                <a:moveTo>
                  <a:pt x="125947" y="503788"/>
                </a:moveTo>
                <a:cubicBezTo>
                  <a:pt x="201641" y="519415"/>
                  <a:pt x="250858" y="445369"/>
                  <a:pt x="251894" y="377841"/>
                </a:cubicBezTo>
                <a:cubicBezTo>
                  <a:pt x="249451" y="345132"/>
                  <a:pt x="224300" y="311374"/>
                  <a:pt x="188921" y="314868"/>
                </a:cubicBezTo>
                <a:cubicBezTo>
                  <a:pt x="153300" y="314357"/>
                  <a:pt x="119126" y="342635"/>
                  <a:pt x="125948" y="377841"/>
                </a:cubicBezTo>
                <a:cubicBezTo>
                  <a:pt x="121858" y="412102"/>
                  <a:pt x="130948" y="464914"/>
                  <a:pt x="125947" y="503788"/>
                </a:cubicBezTo>
                <a:close/>
              </a:path>
              <a:path w="6028041" h="1081275" fill="darkenLess" stroke="0" extrusionOk="0">
                <a:moveTo>
                  <a:pt x="125947" y="503788"/>
                </a:moveTo>
                <a:cubicBezTo>
                  <a:pt x="201994" y="494685"/>
                  <a:pt x="247332" y="446947"/>
                  <a:pt x="251894" y="377841"/>
                </a:cubicBezTo>
                <a:cubicBezTo>
                  <a:pt x="252649" y="345390"/>
                  <a:pt x="225231" y="314250"/>
                  <a:pt x="188921" y="314868"/>
                </a:cubicBezTo>
                <a:cubicBezTo>
                  <a:pt x="161903" y="313367"/>
                  <a:pt x="123193" y="336344"/>
                  <a:pt x="125948" y="377841"/>
                </a:cubicBezTo>
                <a:cubicBezTo>
                  <a:pt x="129656" y="415575"/>
                  <a:pt x="131624" y="456057"/>
                  <a:pt x="125947" y="503788"/>
                </a:cubicBezTo>
                <a:close/>
                <a:moveTo>
                  <a:pt x="5902094" y="251894"/>
                </a:moveTo>
                <a:cubicBezTo>
                  <a:pt x="5965498" y="267864"/>
                  <a:pt x="6029571" y="185265"/>
                  <a:pt x="6028041" y="125947"/>
                </a:cubicBezTo>
                <a:cubicBezTo>
                  <a:pt x="6012351" y="61327"/>
                  <a:pt x="5961476" y="-7364"/>
                  <a:pt x="5902094" y="0"/>
                </a:cubicBezTo>
                <a:cubicBezTo>
                  <a:pt x="5836874" y="8734"/>
                  <a:pt x="5775458" y="63822"/>
                  <a:pt x="5776147" y="125947"/>
                </a:cubicBezTo>
                <a:cubicBezTo>
                  <a:pt x="5773879" y="159226"/>
                  <a:pt x="5805904" y="196188"/>
                  <a:pt x="5839120" y="188920"/>
                </a:cubicBezTo>
                <a:cubicBezTo>
                  <a:pt x="5871427" y="189813"/>
                  <a:pt x="5905343" y="167855"/>
                  <a:pt x="5902093" y="125947"/>
                </a:cubicBezTo>
                <a:cubicBezTo>
                  <a:pt x="5906493" y="168825"/>
                  <a:pt x="5902435" y="214260"/>
                  <a:pt x="5902094" y="251894"/>
                </a:cubicBezTo>
                <a:close/>
              </a:path>
              <a:path w="6028041" h="1081275" fill="none" extrusionOk="0">
                <a:moveTo>
                  <a:pt x="0" y="377841"/>
                </a:moveTo>
                <a:cubicBezTo>
                  <a:pt x="-9655" y="315638"/>
                  <a:pt x="42050" y="245876"/>
                  <a:pt x="125947" y="251894"/>
                </a:cubicBezTo>
                <a:cubicBezTo>
                  <a:pt x="303094" y="240742"/>
                  <a:pt x="646508" y="238092"/>
                  <a:pt x="810249" y="251894"/>
                </a:cubicBezTo>
                <a:cubicBezTo>
                  <a:pt x="973990" y="265696"/>
                  <a:pt x="1157569" y="227313"/>
                  <a:pt x="1438049" y="251894"/>
                </a:cubicBezTo>
                <a:cubicBezTo>
                  <a:pt x="1718529" y="276475"/>
                  <a:pt x="1779818" y="250849"/>
                  <a:pt x="2009347" y="251894"/>
                </a:cubicBezTo>
                <a:cubicBezTo>
                  <a:pt x="2238876" y="252939"/>
                  <a:pt x="2390001" y="234647"/>
                  <a:pt x="2524143" y="251894"/>
                </a:cubicBezTo>
                <a:cubicBezTo>
                  <a:pt x="2658285" y="269141"/>
                  <a:pt x="2972232" y="250587"/>
                  <a:pt x="3208445" y="251894"/>
                </a:cubicBezTo>
                <a:cubicBezTo>
                  <a:pt x="3444658" y="253201"/>
                  <a:pt x="3616074" y="241837"/>
                  <a:pt x="3723241" y="251894"/>
                </a:cubicBezTo>
                <a:cubicBezTo>
                  <a:pt x="3830408" y="261951"/>
                  <a:pt x="4094480" y="239708"/>
                  <a:pt x="4294539" y="251894"/>
                </a:cubicBezTo>
                <a:cubicBezTo>
                  <a:pt x="4494598" y="264080"/>
                  <a:pt x="4625954" y="262286"/>
                  <a:pt x="4865837" y="251894"/>
                </a:cubicBezTo>
                <a:cubicBezTo>
                  <a:pt x="5105720" y="241502"/>
                  <a:pt x="5553572" y="229937"/>
                  <a:pt x="5776147" y="251894"/>
                </a:cubicBezTo>
                <a:cubicBezTo>
                  <a:pt x="5782232" y="201806"/>
                  <a:pt x="5771392" y="167738"/>
                  <a:pt x="5776147" y="125947"/>
                </a:cubicBezTo>
                <a:cubicBezTo>
                  <a:pt x="5781388" y="64346"/>
                  <a:pt x="5837896" y="9796"/>
                  <a:pt x="5902094" y="0"/>
                </a:cubicBezTo>
                <a:cubicBezTo>
                  <a:pt x="5963675" y="-14636"/>
                  <a:pt x="6027874" y="54349"/>
                  <a:pt x="6028041" y="125947"/>
                </a:cubicBezTo>
                <a:cubicBezTo>
                  <a:pt x="6005995" y="369628"/>
                  <a:pt x="6011244" y="498899"/>
                  <a:pt x="6028041" y="703434"/>
                </a:cubicBezTo>
                <a:cubicBezTo>
                  <a:pt x="6038452" y="765498"/>
                  <a:pt x="5970798" y="833848"/>
                  <a:pt x="5902094" y="829381"/>
                </a:cubicBezTo>
                <a:cubicBezTo>
                  <a:pt x="5592309" y="808359"/>
                  <a:pt x="5426604" y="842597"/>
                  <a:pt x="5274294" y="829381"/>
                </a:cubicBezTo>
                <a:cubicBezTo>
                  <a:pt x="5121984" y="816165"/>
                  <a:pt x="4878355" y="855380"/>
                  <a:pt x="4589992" y="829381"/>
                </a:cubicBezTo>
                <a:cubicBezTo>
                  <a:pt x="4301629" y="803382"/>
                  <a:pt x="4240216" y="859645"/>
                  <a:pt x="3962192" y="829381"/>
                </a:cubicBezTo>
                <a:cubicBezTo>
                  <a:pt x="3684168" y="799117"/>
                  <a:pt x="3587609" y="811422"/>
                  <a:pt x="3390894" y="829381"/>
                </a:cubicBezTo>
                <a:cubicBezTo>
                  <a:pt x="3194179" y="847340"/>
                  <a:pt x="2979656" y="832443"/>
                  <a:pt x="2706592" y="829381"/>
                </a:cubicBezTo>
                <a:cubicBezTo>
                  <a:pt x="2433528" y="826319"/>
                  <a:pt x="2284388" y="841463"/>
                  <a:pt x="2078792" y="829381"/>
                </a:cubicBezTo>
                <a:cubicBezTo>
                  <a:pt x="1873196" y="817299"/>
                  <a:pt x="1667442" y="841602"/>
                  <a:pt x="1394490" y="829381"/>
                </a:cubicBezTo>
                <a:cubicBezTo>
                  <a:pt x="1121538" y="817160"/>
                  <a:pt x="643780" y="804376"/>
                  <a:pt x="251894" y="829381"/>
                </a:cubicBezTo>
                <a:cubicBezTo>
                  <a:pt x="250125" y="866021"/>
                  <a:pt x="257427" y="913589"/>
                  <a:pt x="251894" y="955328"/>
                </a:cubicBezTo>
                <a:cubicBezTo>
                  <a:pt x="266702" y="1025767"/>
                  <a:pt x="201492" y="1070515"/>
                  <a:pt x="125947" y="1081275"/>
                </a:cubicBezTo>
                <a:cubicBezTo>
                  <a:pt x="60960" y="1073742"/>
                  <a:pt x="-3411" y="1023939"/>
                  <a:pt x="0" y="955328"/>
                </a:cubicBezTo>
                <a:cubicBezTo>
                  <a:pt x="-6691" y="838310"/>
                  <a:pt x="22239" y="636903"/>
                  <a:pt x="0" y="377841"/>
                </a:cubicBezTo>
                <a:close/>
                <a:moveTo>
                  <a:pt x="5776147" y="251894"/>
                </a:moveTo>
                <a:cubicBezTo>
                  <a:pt x="5821578" y="251373"/>
                  <a:pt x="5852093" y="252688"/>
                  <a:pt x="5902094" y="251894"/>
                </a:cubicBezTo>
                <a:cubicBezTo>
                  <a:pt x="5972078" y="245518"/>
                  <a:pt x="6034501" y="208333"/>
                  <a:pt x="6028041" y="125947"/>
                </a:cubicBezTo>
                <a:moveTo>
                  <a:pt x="5902094" y="251894"/>
                </a:moveTo>
                <a:cubicBezTo>
                  <a:pt x="5903748" y="200514"/>
                  <a:pt x="5903939" y="174559"/>
                  <a:pt x="5902094" y="125947"/>
                </a:cubicBezTo>
                <a:cubicBezTo>
                  <a:pt x="5900093" y="164562"/>
                  <a:pt x="5869745" y="183409"/>
                  <a:pt x="5839121" y="188920"/>
                </a:cubicBezTo>
                <a:cubicBezTo>
                  <a:pt x="5799642" y="193518"/>
                  <a:pt x="5771868" y="159500"/>
                  <a:pt x="5776148" y="125947"/>
                </a:cubicBezTo>
                <a:moveTo>
                  <a:pt x="125947" y="503788"/>
                </a:moveTo>
                <a:cubicBezTo>
                  <a:pt x="123487" y="447455"/>
                  <a:pt x="126565" y="437653"/>
                  <a:pt x="125947" y="377841"/>
                </a:cubicBezTo>
                <a:cubicBezTo>
                  <a:pt x="126366" y="343786"/>
                  <a:pt x="153066" y="308039"/>
                  <a:pt x="188920" y="314868"/>
                </a:cubicBezTo>
                <a:cubicBezTo>
                  <a:pt x="224186" y="310174"/>
                  <a:pt x="254499" y="338209"/>
                  <a:pt x="251893" y="377841"/>
                </a:cubicBezTo>
                <a:cubicBezTo>
                  <a:pt x="245449" y="448045"/>
                  <a:pt x="204053" y="515215"/>
                  <a:pt x="125946" y="503788"/>
                </a:cubicBezTo>
                <a:cubicBezTo>
                  <a:pt x="48263" y="502762"/>
                  <a:pt x="-3716" y="441613"/>
                  <a:pt x="-1" y="377841"/>
                </a:cubicBezTo>
                <a:moveTo>
                  <a:pt x="251894" y="377841"/>
                </a:moveTo>
                <a:cubicBezTo>
                  <a:pt x="248241" y="567075"/>
                  <a:pt x="244119" y="664007"/>
                  <a:pt x="251894" y="829381"/>
                </a:cubicBezTo>
              </a:path>
              <a:path w="6028041" h="1081275" fill="none" stroke="0" extrusionOk="0">
                <a:moveTo>
                  <a:pt x="0" y="377841"/>
                </a:moveTo>
                <a:cubicBezTo>
                  <a:pt x="263" y="312531"/>
                  <a:pt x="49771" y="259121"/>
                  <a:pt x="125947" y="251894"/>
                </a:cubicBezTo>
                <a:cubicBezTo>
                  <a:pt x="281768" y="259659"/>
                  <a:pt x="488533" y="252101"/>
                  <a:pt x="640743" y="251894"/>
                </a:cubicBezTo>
                <a:cubicBezTo>
                  <a:pt x="792953" y="251687"/>
                  <a:pt x="1074804" y="273707"/>
                  <a:pt x="1212041" y="251894"/>
                </a:cubicBezTo>
                <a:cubicBezTo>
                  <a:pt x="1349278" y="230081"/>
                  <a:pt x="1652876" y="252192"/>
                  <a:pt x="1896343" y="251894"/>
                </a:cubicBezTo>
                <a:cubicBezTo>
                  <a:pt x="2139810" y="251596"/>
                  <a:pt x="2297926" y="251058"/>
                  <a:pt x="2580645" y="251894"/>
                </a:cubicBezTo>
                <a:cubicBezTo>
                  <a:pt x="2863364" y="252730"/>
                  <a:pt x="3036693" y="223572"/>
                  <a:pt x="3321449" y="251894"/>
                </a:cubicBezTo>
                <a:cubicBezTo>
                  <a:pt x="3606205" y="280216"/>
                  <a:pt x="3822935" y="264409"/>
                  <a:pt x="3949249" y="251894"/>
                </a:cubicBezTo>
                <a:cubicBezTo>
                  <a:pt x="4075563" y="239379"/>
                  <a:pt x="4538427" y="259772"/>
                  <a:pt x="4690053" y="251894"/>
                </a:cubicBezTo>
                <a:cubicBezTo>
                  <a:pt x="4841679" y="244016"/>
                  <a:pt x="5532821" y="230186"/>
                  <a:pt x="5776147" y="251894"/>
                </a:cubicBezTo>
                <a:cubicBezTo>
                  <a:pt x="5774620" y="213184"/>
                  <a:pt x="5781942" y="177449"/>
                  <a:pt x="5776147" y="125947"/>
                </a:cubicBezTo>
                <a:cubicBezTo>
                  <a:pt x="5776241" y="50486"/>
                  <a:pt x="5830849" y="1722"/>
                  <a:pt x="5902094" y="0"/>
                </a:cubicBezTo>
                <a:cubicBezTo>
                  <a:pt x="5975398" y="7701"/>
                  <a:pt x="6038664" y="54820"/>
                  <a:pt x="6028041" y="125947"/>
                </a:cubicBezTo>
                <a:cubicBezTo>
                  <a:pt x="6034079" y="294568"/>
                  <a:pt x="6055711" y="585714"/>
                  <a:pt x="6028041" y="703434"/>
                </a:cubicBezTo>
                <a:cubicBezTo>
                  <a:pt x="6037614" y="777139"/>
                  <a:pt x="5961940" y="830992"/>
                  <a:pt x="5902094" y="829381"/>
                </a:cubicBezTo>
                <a:cubicBezTo>
                  <a:pt x="5671541" y="859401"/>
                  <a:pt x="5499989" y="807137"/>
                  <a:pt x="5217792" y="829381"/>
                </a:cubicBezTo>
                <a:cubicBezTo>
                  <a:pt x="4935595" y="851625"/>
                  <a:pt x="4844308" y="852194"/>
                  <a:pt x="4476988" y="829381"/>
                </a:cubicBezTo>
                <a:cubicBezTo>
                  <a:pt x="4109668" y="806568"/>
                  <a:pt x="4191426" y="836055"/>
                  <a:pt x="3962192" y="829381"/>
                </a:cubicBezTo>
                <a:cubicBezTo>
                  <a:pt x="3732958" y="822707"/>
                  <a:pt x="3543502" y="834877"/>
                  <a:pt x="3277890" y="829381"/>
                </a:cubicBezTo>
                <a:cubicBezTo>
                  <a:pt x="3012278" y="823885"/>
                  <a:pt x="2978897" y="813359"/>
                  <a:pt x="2763094" y="829381"/>
                </a:cubicBezTo>
                <a:cubicBezTo>
                  <a:pt x="2547291" y="845403"/>
                  <a:pt x="2403612" y="819627"/>
                  <a:pt x="2304800" y="829381"/>
                </a:cubicBezTo>
                <a:cubicBezTo>
                  <a:pt x="2205988" y="839135"/>
                  <a:pt x="1986916" y="833603"/>
                  <a:pt x="1733502" y="829381"/>
                </a:cubicBezTo>
                <a:cubicBezTo>
                  <a:pt x="1480088" y="825159"/>
                  <a:pt x="1427694" y="812627"/>
                  <a:pt x="1218706" y="829381"/>
                </a:cubicBezTo>
                <a:cubicBezTo>
                  <a:pt x="1009718" y="846135"/>
                  <a:pt x="566822" y="820388"/>
                  <a:pt x="251894" y="829381"/>
                </a:cubicBezTo>
                <a:cubicBezTo>
                  <a:pt x="255064" y="869244"/>
                  <a:pt x="252769" y="893955"/>
                  <a:pt x="251894" y="955328"/>
                </a:cubicBezTo>
                <a:cubicBezTo>
                  <a:pt x="245396" y="1024983"/>
                  <a:pt x="185276" y="1095075"/>
                  <a:pt x="125947" y="1081275"/>
                </a:cubicBezTo>
                <a:cubicBezTo>
                  <a:pt x="71948" y="1088389"/>
                  <a:pt x="-7004" y="1019872"/>
                  <a:pt x="0" y="955328"/>
                </a:cubicBezTo>
                <a:cubicBezTo>
                  <a:pt x="1304" y="777293"/>
                  <a:pt x="-26065" y="526323"/>
                  <a:pt x="0" y="377841"/>
                </a:cubicBezTo>
                <a:close/>
                <a:moveTo>
                  <a:pt x="5776147" y="251894"/>
                </a:moveTo>
                <a:cubicBezTo>
                  <a:pt x="5812943" y="245694"/>
                  <a:pt x="5854215" y="257337"/>
                  <a:pt x="5902094" y="251894"/>
                </a:cubicBezTo>
                <a:cubicBezTo>
                  <a:pt x="5965847" y="258259"/>
                  <a:pt x="6033830" y="206565"/>
                  <a:pt x="6028041" y="125947"/>
                </a:cubicBezTo>
                <a:moveTo>
                  <a:pt x="5902094" y="251894"/>
                </a:moveTo>
                <a:cubicBezTo>
                  <a:pt x="5908378" y="223911"/>
                  <a:pt x="5908063" y="166939"/>
                  <a:pt x="5902094" y="125947"/>
                </a:cubicBezTo>
                <a:cubicBezTo>
                  <a:pt x="5903461" y="156533"/>
                  <a:pt x="5878741" y="191365"/>
                  <a:pt x="5839121" y="188920"/>
                </a:cubicBezTo>
                <a:cubicBezTo>
                  <a:pt x="5807205" y="187380"/>
                  <a:pt x="5771402" y="160541"/>
                  <a:pt x="5776148" y="125947"/>
                </a:cubicBezTo>
                <a:moveTo>
                  <a:pt x="125947" y="503788"/>
                </a:moveTo>
                <a:cubicBezTo>
                  <a:pt x="122963" y="453492"/>
                  <a:pt x="130111" y="424680"/>
                  <a:pt x="125947" y="377841"/>
                </a:cubicBezTo>
                <a:cubicBezTo>
                  <a:pt x="127148" y="348612"/>
                  <a:pt x="151509" y="317201"/>
                  <a:pt x="188920" y="314868"/>
                </a:cubicBezTo>
                <a:cubicBezTo>
                  <a:pt x="223485" y="313385"/>
                  <a:pt x="252366" y="341117"/>
                  <a:pt x="251893" y="377841"/>
                </a:cubicBezTo>
                <a:cubicBezTo>
                  <a:pt x="260383" y="453440"/>
                  <a:pt x="190093" y="506674"/>
                  <a:pt x="125946" y="503788"/>
                </a:cubicBezTo>
                <a:cubicBezTo>
                  <a:pt x="53286" y="506602"/>
                  <a:pt x="9261" y="461033"/>
                  <a:pt x="-1" y="377841"/>
                </a:cubicBezTo>
                <a:moveTo>
                  <a:pt x="251894" y="377841"/>
                </a:moveTo>
                <a:cubicBezTo>
                  <a:pt x="231261" y="545339"/>
                  <a:pt x="248282" y="669849"/>
                  <a:pt x="251894" y="82938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232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Okupljanje građana </a:t>
            </a:r>
            <a:r>
              <a:rPr lang="pl-PL" b="1" dirty="0">
                <a:solidFill>
                  <a:schemeClr val="tx1"/>
                </a:solidFill>
              </a:rPr>
              <a:t>na Markovu trgu </a:t>
            </a:r>
            <a:endParaRPr lang="pl-PL" b="1" dirty="0" smtClean="0">
              <a:solidFill>
                <a:schemeClr val="tx1"/>
              </a:solidFill>
            </a:endParaRPr>
          </a:p>
          <a:p>
            <a:pPr algn="ctr"/>
            <a:r>
              <a:rPr lang="pl-PL" b="1" dirty="0" smtClean="0">
                <a:solidFill>
                  <a:schemeClr val="tx1"/>
                </a:solidFill>
              </a:rPr>
              <a:t>u </a:t>
            </a:r>
            <a:r>
              <a:rPr lang="pl-PL" b="1" dirty="0">
                <a:solidFill>
                  <a:schemeClr val="tx1"/>
                </a:solidFill>
              </a:rPr>
              <a:t>Zagrebu 29. listopada 1918.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FB539A3-7D63-451A-83B7-16D42B73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871" y="1316775"/>
            <a:ext cx="3888737" cy="362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C93BDE5D-E01D-471F-B0ED-F551D7EAB6CD}"/>
              </a:ext>
            </a:extLst>
          </p:cNvPr>
          <p:cNvSpPr/>
          <p:nvPr/>
        </p:nvSpPr>
        <p:spPr>
          <a:xfrm>
            <a:off x="8163613" y="5134349"/>
            <a:ext cx="2882563" cy="1560135"/>
          </a:xfrm>
          <a:custGeom>
            <a:avLst/>
            <a:gdLst>
              <a:gd name="connsiteX0" fmla="*/ 2882563 w 2882563"/>
              <a:gd name="connsiteY0" fmla="*/ 116472 h 1560135"/>
              <a:gd name="connsiteX1" fmla="*/ 2766091 w 2882563"/>
              <a:gd name="connsiteY1" fmla="*/ 232944 h 1560135"/>
              <a:gd name="connsiteX2" fmla="*/ 2766091 w 2882563"/>
              <a:gd name="connsiteY2" fmla="*/ 116472 h 1560135"/>
              <a:gd name="connsiteX3" fmla="*/ 2707855 w 2882563"/>
              <a:gd name="connsiteY3" fmla="*/ 174708 h 1560135"/>
              <a:gd name="connsiteX4" fmla="*/ 2649619 w 2882563"/>
              <a:gd name="connsiteY4" fmla="*/ 116472 h 1560135"/>
              <a:gd name="connsiteX5" fmla="*/ 2649619 w 2882563"/>
              <a:gd name="connsiteY5" fmla="*/ 232944 h 1560135"/>
              <a:gd name="connsiteX6" fmla="*/ 1991001 w 2882563"/>
              <a:gd name="connsiteY6" fmla="*/ 232944 h 1560135"/>
              <a:gd name="connsiteX7" fmla="*/ 1408377 w 2882563"/>
              <a:gd name="connsiteY7" fmla="*/ 232944 h 1560135"/>
              <a:gd name="connsiteX8" fmla="*/ 749759 w 2882563"/>
              <a:gd name="connsiteY8" fmla="*/ 232944 h 1560135"/>
              <a:gd name="connsiteX9" fmla="*/ 116472 w 2882563"/>
              <a:gd name="connsiteY9" fmla="*/ 232944 h 1560135"/>
              <a:gd name="connsiteX10" fmla="*/ 0 w 2882563"/>
              <a:gd name="connsiteY10" fmla="*/ 349416 h 1560135"/>
              <a:gd name="connsiteX11" fmla="*/ 0 w 2882563"/>
              <a:gd name="connsiteY11" fmla="*/ 896540 h 1560135"/>
              <a:gd name="connsiteX12" fmla="*/ 0 w 2882563"/>
              <a:gd name="connsiteY12" fmla="*/ 1443663 h 1560135"/>
              <a:gd name="connsiteX13" fmla="*/ 116472 w 2882563"/>
              <a:gd name="connsiteY13" fmla="*/ 1560135 h 1560135"/>
              <a:gd name="connsiteX14" fmla="*/ 232944 w 2882563"/>
              <a:gd name="connsiteY14" fmla="*/ 1443663 h 1560135"/>
              <a:gd name="connsiteX15" fmla="*/ 232944 w 2882563"/>
              <a:gd name="connsiteY15" fmla="*/ 1327191 h 1560135"/>
              <a:gd name="connsiteX16" fmla="*/ 916894 w 2882563"/>
              <a:gd name="connsiteY16" fmla="*/ 1327191 h 1560135"/>
              <a:gd name="connsiteX17" fmla="*/ 1474186 w 2882563"/>
              <a:gd name="connsiteY17" fmla="*/ 1327191 h 1560135"/>
              <a:gd name="connsiteX18" fmla="*/ 2056810 w 2882563"/>
              <a:gd name="connsiteY18" fmla="*/ 1327191 h 1560135"/>
              <a:gd name="connsiteX19" fmla="*/ 2766091 w 2882563"/>
              <a:gd name="connsiteY19" fmla="*/ 1327191 h 1560135"/>
              <a:gd name="connsiteX20" fmla="*/ 2882563 w 2882563"/>
              <a:gd name="connsiteY20" fmla="*/ 1210719 h 1560135"/>
              <a:gd name="connsiteX21" fmla="*/ 2882563 w 2882563"/>
              <a:gd name="connsiteY21" fmla="*/ 663596 h 1560135"/>
              <a:gd name="connsiteX22" fmla="*/ 2882563 w 2882563"/>
              <a:gd name="connsiteY22" fmla="*/ 116472 h 1560135"/>
              <a:gd name="connsiteX23" fmla="*/ 116472 w 2882563"/>
              <a:gd name="connsiteY23" fmla="*/ 465888 h 1560135"/>
              <a:gd name="connsiteX24" fmla="*/ 232944 w 2882563"/>
              <a:gd name="connsiteY24" fmla="*/ 349416 h 1560135"/>
              <a:gd name="connsiteX25" fmla="*/ 174708 w 2882563"/>
              <a:gd name="connsiteY25" fmla="*/ 291180 h 1560135"/>
              <a:gd name="connsiteX26" fmla="*/ 116472 w 2882563"/>
              <a:gd name="connsiteY26" fmla="*/ 349416 h 1560135"/>
              <a:gd name="connsiteX27" fmla="*/ 116472 w 2882563"/>
              <a:gd name="connsiteY27" fmla="*/ 465888 h 1560135"/>
              <a:gd name="connsiteX0" fmla="*/ 116472 w 2882563"/>
              <a:gd name="connsiteY0" fmla="*/ 465888 h 1560135"/>
              <a:gd name="connsiteX1" fmla="*/ 232944 w 2882563"/>
              <a:gd name="connsiteY1" fmla="*/ 349416 h 1560135"/>
              <a:gd name="connsiteX2" fmla="*/ 174708 w 2882563"/>
              <a:gd name="connsiteY2" fmla="*/ 291180 h 1560135"/>
              <a:gd name="connsiteX3" fmla="*/ 116472 w 2882563"/>
              <a:gd name="connsiteY3" fmla="*/ 349416 h 1560135"/>
              <a:gd name="connsiteX4" fmla="*/ 116472 w 2882563"/>
              <a:gd name="connsiteY4" fmla="*/ 465888 h 1560135"/>
              <a:gd name="connsiteX5" fmla="*/ 2766091 w 2882563"/>
              <a:gd name="connsiteY5" fmla="*/ 232944 h 1560135"/>
              <a:gd name="connsiteX6" fmla="*/ 2882563 w 2882563"/>
              <a:gd name="connsiteY6" fmla="*/ 116472 h 1560135"/>
              <a:gd name="connsiteX7" fmla="*/ 2766091 w 2882563"/>
              <a:gd name="connsiteY7" fmla="*/ 0 h 1560135"/>
              <a:gd name="connsiteX8" fmla="*/ 2649619 w 2882563"/>
              <a:gd name="connsiteY8" fmla="*/ 116472 h 1560135"/>
              <a:gd name="connsiteX9" fmla="*/ 2707855 w 2882563"/>
              <a:gd name="connsiteY9" fmla="*/ 174708 h 1560135"/>
              <a:gd name="connsiteX10" fmla="*/ 2766091 w 2882563"/>
              <a:gd name="connsiteY10" fmla="*/ 116472 h 1560135"/>
              <a:gd name="connsiteX11" fmla="*/ 2766091 w 2882563"/>
              <a:gd name="connsiteY11" fmla="*/ 232944 h 1560135"/>
              <a:gd name="connsiteX0" fmla="*/ 0 w 2882563"/>
              <a:gd name="connsiteY0" fmla="*/ 349416 h 1560135"/>
              <a:gd name="connsiteX1" fmla="*/ 116472 w 2882563"/>
              <a:gd name="connsiteY1" fmla="*/ 232944 h 1560135"/>
              <a:gd name="connsiteX2" fmla="*/ 775090 w 2882563"/>
              <a:gd name="connsiteY2" fmla="*/ 232944 h 1560135"/>
              <a:gd name="connsiteX3" fmla="*/ 1408377 w 2882563"/>
              <a:gd name="connsiteY3" fmla="*/ 232944 h 1560135"/>
              <a:gd name="connsiteX4" fmla="*/ 1991001 w 2882563"/>
              <a:gd name="connsiteY4" fmla="*/ 232944 h 1560135"/>
              <a:gd name="connsiteX5" fmla="*/ 2649619 w 2882563"/>
              <a:gd name="connsiteY5" fmla="*/ 232944 h 1560135"/>
              <a:gd name="connsiteX6" fmla="*/ 2649619 w 2882563"/>
              <a:gd name="connsiteY6" fmla="*/ 116472 h 1560135"/>
              <a:gd name="connsiteX7" fmla="*/ 2766091 w 2882563"/>
              <a:gd name="connsiteY7" fmla="*/ 0 h 1560135"/>
              <a:gd name="connsiteX8" fmla="*/ 2882563 w 2882563"/>
              <a:gd name="connsiteY8" fmla="*/ 116472 h 1560135"/>
              <a:gd name="connsiteX9" fmla="*/ 2882563 w 2882563"/>
              <a:gd name="connsiteY9" fmla="*/ 641711 h 1560135"/>
              <a:gd name="connsiteX10" fmla="*/ 2882563 w 2882563"/>
              <a:gd name="connsiteY10" fmla="*/ 1210719 h 1560135"/>
              <a:gd name="connsiteX11" fmla="*/ 2766091 w 2882563"/>
              <a:gd name="connsiteY11" fmla="*/ 1327191 h 1560135"/>
              <a:gd name="connsiteX12" fmla="*/ 2107473 w 2882563"/>
              <a:gd name="connsiteY12" fmla="*/ 1327191 h 1560135"/>
              <a:gd name="connsiteX13" fmla="*/ 1474186 w 2882563"/>
              <a:gd name="connsiteY13" fmla="*/ 1327191 h 1560135"/>
              <a:gd name="connsiteX14" fmla="*/ 866231 w 2882563"/>
              <a:gd name="connsiteY14" fmla="*/ 1327191 h 1560135"/>
              <a:gd name="connsiteX15" fmla="*/ 232944 w 2882563"/>
              <a:gd name="connsiteY15" fmla="*/ 1327191 h 1560135"/>
              <a:gd name="connsiteX16" fmla="*/ 232944 w 2882563"/>
              <a:gd name="connsiteY16" fmla="*/ 1443663 h 1560135"/>
              <a:gd name="connsiteX17" fmla="*/ 116472 w 2882563"/>
              <a:gd name="connsiteY17" fmla="*/ 1560135 h 1560135"/>
              <a:gd name="connsiteX18" fmla="*/ 0 w 2882563"/>
              <a:gd name="connsiteY18" fmla="*/ 1443663 h 1560135"/>
              <a:gd name="connsiteX19" fmla="*/ 0 w 2882563"/>
              <a:gd name="connsiteY19" fmla="*/ 885597 h 1560135"/>
              <a:gd name="connsiteX20" fmla="*/ 0 w 2882563"/>
              <a:gd name="connsiteY20" fmla="*/ 349416 h 1560135"/>
              <a:gd name="connsiteX21" fmla="*/ 2649619 w 2882563"/>
              <a:gd name="connsiteY21" fmla="*/ 232944 h 1560135"/>
              <a:gd name="connsiteX22" fmla="*/ 2766091 w 2882563"/>
              <a:gd name="connsiteY22" fmla="*/ 232944 h 1560135"/>
              <a:gd name="connsiteX23" fmla="*/ 2882563 w 2882563"/>
              <a:gd name="connsiteY23" fmla="*/ 116472 h 1560135"/>
              <a:gd name="connsiteX24" fmla="*/ 2766091 w 2882563"/>
              <a:gd name="connsiteY24" fmla="*/ 232944 h 1560135"/>
              <a:gd name="connsiteX25" fmla="*/ 2766091 w 2882563"/>
              <a:gd name="connsiteY25" fmla="*/ 116472 h 1560135"/>
              <a:gd name="connsiteX26" fmla="*/ 2707855 w 2882563"/>
              <a:gd name="connsiteY26" fmla="*/ 174708 h 1560135"/>
              <a:gd name="connsiteX27" fmla="*/ 2649619 w 2882563"/>
              <a:gd name="connsiteY27" fmla="*/ 116472 h 1560135"/>
              <a:gd name="connsiteX28" fmla="*/ 116472 w 2882563"/>
              <a:gd name="connsiteY28" fmla="*/ 465888 h 1560135"/>
              <a:gd name="connsiteX29" fmla="*/ 116472 w 2882563"/>
              <a:gd name="connsiteY29" fmla="*/ 349416 h 1560135"/>
              <a:gd name="connsiteX30" fmla="*/ 174708 w 2882563"/>
              <a:gd name="connsiteY30" fmla="*/ 291180 h 1560135"/>
              <a:gd name="connsiteX31" fmla="*/ 232944 w 2882563"/>
              <a:gd name="connsiteY31" fmla="*/ 349416 h 1560135"/>
              <a:gd name="connsiteX32" fmla="*/ 116472 w 2882563"/>
              <a:gd name="connsiteY32" fmla="*/ 465888 h 1560135"/>
              <a:gd name="connsiteX33" fmla="*/ 0 w 2882563"/>
              <a:gd name="connsiteY33" fmla="*/ 349416 h 1560135"/>
              <a:gd name="connsiteX34" fmla="*/ 232944 w 2882563"/>
              <a:gd name="connsiteY34" fmla="*/ 349416 h 1560135"/>
              <a:gd name="connsiteX35" fmla="*/ 232944 w 2882563"/>
              <a:gd name="connsiteY35" fmla="*/ 838304 h 1560135"/>
              <a:gd name="connsiteX36" fmla="*/ 232944 w 2882563"/>
              <a:gd name="connsiteY36" fmla="*/ 1327191 h 1560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882563" h="1560135" stroke="0" extrusionOk="0">
                <a:moveTo>
                  <a:pt x="2882563" y="116472"/>
                </a:moveTo>
                <a:cubicBezTo>
                  <a:pt x="2872092" y="174094"/>
                  <a:pt x="2831156" y="222477"/>
                  <a:pt x="2766091" y="232944"/>
                </a:cubicBezTo>
                <a:cubicBezTo>
                  <a:pt x="2765608" y="203683"/>
                  <a:pt x="2771666" y="159803"/>
                  <a:pt x="2766091" y="116472"/>
                </a:cubicBezTo>
                <a:cubicBezTo>
                  <a:pt x="2762147" y="143789"/>
                  <a:pt x="2746523" y="176470"/>
                  <a:pt x="2707855" y="174708"/>
                </a:cubicBezTo>
                <a:cubicBezTo>
                  <a:pt x="2674334" y="172571"/>
                  <a:pt x="2645440" y="143388"/>
                  <a:pt x="2649619" y="116472"/>
                </a:cubicBezTo>
                <a:cubicBezTo>
                  <a:pt x="2652576" y="161429"/>
                  <a:pt x="2649195" y="202061"/>
                  <a:pt x="2649619" y="232944"/>
                </a:cubicBezTo>
                <a:cubicBezTo>
                  <a:pt x="2380722" y="255074"/>
                  <a:pt x="2288709" y="226858"/>
                  <a:pt x="1991001" y="232944"/>
                </a:cubicBezTo>
                <a:cubicBezTo>
                  <a:pt x="1693293" y="239030"/>
                  <a:pt x="1544088" y="234485"/>
                  <a:pt x="1408377" y="232944"/>
                </a:cubicBezTo>
                <a:cubicBezTo>
                  <a:pt x="1272666" y="231403"/>
                  <a:pt x="1037672" y="210083"/>
                  <a:pt x="749759" y="232944"/>
                </a:cubicBezTo>
                <a:cubicBezTo>
                  <a:pt x="461846" y="255805"/>
                  <a:pt x="347103" y="208950"/>
                  <a:pt x="116472" y="232944"/>
                </a:cubicBezTo>
                <a:cubicBezTo>
                  <a:pt x="37372" y="226930"/>
                  <a:pt x="3614" y="280208"/>
                  <a:pt x="0" y="349416"/>
                </a:cubicBezTo>
                <a:cubicBezTo>
                  <a:pt x="10860" y="614964"/>
                  <a:pt x="6760" y="744556"/>
                  <a:pt x="0" y="896540"/>
                </a:cubicBezTo>
                <a:cubicBezTo>
                  <a:pt x="-6760" y="1048524"/>
                  <a:pt x="4045" y="1249681"/>
                  <a:pt x="0" y="1443663"/>
                </a:cubicBezTo>
                <a:cubicBezTo>
                  <a:pt x="-8966" y="1509427"/>
                  <a:pt x="50496" y="1554986"/>
                  <a:pt x="116472" y="1560135"/>
                </a:cubicBezTo>
                <a:cubicBezTo>
                  <a:pt x="179290" y="1568795"/>
                  <a:pt x="231897" y="1522769"/>
                  <a:pt x="232944" y="1443663"/>
                </a:cubicBezTo>
                <a:cubicBezTo>
                  <a:pt x="236005" y="1404265"/>
                  <a:pt x="231652" y="1378967"/>
                  <a:pt x="232944" y="1327191"/>
                </a:cubicBezTo>
                <a:cubicBezTo>
                  <a:pt x="497005" y="1342921"/>
                  <a:pt x="770599" y="1312760"/>
                  <a:pt x="916894" y="1327191"/>
                </a:cubicBezTo>
                <a:cubicBezTo>
                  <a:pt x="1063189" y="1341623"/>
                  <a:pt x="1256716" y="1349090"/>
                  <a:pt x="1474186" y="1327191"/>
                </a:cubicBezTo>
                <a:cubicBezTo>
                  <a:pt x="1691656" y="1305292"/>
                  <a:pt x="1920426" y="1302407"/>
                  <a:pt x="2056810" y="1327191"/>
                </a:cubicBezTo>
                <a:cubicBezTo>
                  <a:pt x="2193194" y="1351975"/>
                  <a:pt x="2578563" y="1300256"/>
                  <a:pt x="2766091" y="1327191"/>
                </a:cubicBezTo>
                <a:cubicBezTo>
                  <a:pt x="2828017" y="1326056"/>
                  <a:pt x="2889649" y="1264136"/>
                  <a:pt x="2882563" y="1210719"/>
                </a:cubicBezTo>
                <a:cubicBezTo>
                  <a:pt x="2868811" y="1033516"/>
                  <a:pt x="2884610" y="836223"/>
                  <a:pt x="2882563" y="663596"/>
                </a:cubicBezTo>
                <a:cubicBezTo>
                  <a:pt x="2880516" y="490969"/>
                  <a:pt x="2868565" y="332902"/>
                  <a:pt x="2882563" y="116472"/>
                </a:cubicBezTo>
                <a:close/>
                <a:moveTo>
                  <a:pt x="116472" y="465888"/>
                </a:moveTo>
                <a:cubicBezTo>
                  <a:pt x="167683" y="470874"/>
                  <a:pt x="236473" y="418382"/>
                  <a:pt x="232944" y="349416"/>
                </a:cubicBezTo>
                <a:cubicBezTo>
                  <a:pt x="238569" y="320798"/>
                  <a:pt x="204276" y="291375"/>
                  <a:pt x="174708" y="291180"/>
                </a:cubicBezTo>
                <a:cubicBezTo>
                  <a:pt x="144012" y="290321"/>
                  <a:pt x="115806" y="324947"/>
                  <a:pt x="116472" y="349416"/>
                </a:cubicBezTo>
                <a:cubicBezTo>
                  <a:pt x="118677" y="390995"/>
                  <a:pt x="117978" y="411277"/>
                  <a:pt x="116472" y="465888"/>
                </a:cubicBezTo>
                <a:close/>
              </a:path>
              <a:path w="2882563" h="1560135" fill="darkenLess" stroke="0" extrusionOk="0">
                <a:moveTo>
                  <a:pt x="116472" y="465888"/>
                </a:moveTo>
                <a:cubicBezTo>
                  <a:pt x="190354" y="477949"/>
                  <a:pt x="223432" y="423791"/>
                  <a:pt x="232944" y="349416"/>
                </a:cubicBezTo>
                <a:cubicBezTo>
                  <a:pt x="227016" y="316436"/>
                  <a:pt x="200751" y="286639"/>
                  <a:pt x="174708" y="291180"/>
                </a:cubicBezTo>
                <a:cubicBezTo>
                  <a:pt x="136305" y="288462"/>
                  <a:pt x="112222" y="315489"/>
                  <a:pt x="116472" y="349416"/>
                </a:cubicBezTo>
                <a:cubicBezTo>
                  <a:pt x="113929" y="402858"/>
                  <a:pt x="115234" y="414607"/>
                  <a:pt x="116472" y="465888"/>
                </a:cubicBezTo>
                <a:close/>
                <a:moveTo>
                  <a:pt x="2766091" y="232944"/>
                </a:moveTo>
                <a:cubicBezTo>
                  <a:pt x="2821050" y="232358"/>
                  <a:pt x="2876320" y="169014"/>
                  <a:pt x="2882563" y="116472"/>
                </a:cubicBezTo>
                <a:cubicBezTo>
                  <a:pt x="2886500" y="54593"/>
                  <a:pt x="2836894" y="-9088"/>
                  <a:pt x="2766091" y="0"/>
                </a:cubicBezTo>
                <a:cubicBezTo>
                  <a:pt x="2693544" y="-816"/>
                  <a:pt x="2654338" y="66696"/>
                  <a:pt x="2649619" y="116472"/>
                </a:cubicBezTo>
                <a:cubicBezTo>
                  <a:pt x="2654764" y="146557"/>
                  <a:pt x="2678869" y="174094"/>
                  <a:pt x="2707855" y="174708"/>
                </a:cubicBezTo>
                <a:cubicBezTo>
                  <a:pt x="2738008" y="169807"/>
                  <a:pt x="2769844" y="144335"/>
                  <a:pt x="2766091" y="116472"/>
                </a:cubicBezTo>
                <a:cubicBezTo>
                  <a:pt x="2767246" y="156570"/>
                  <a:pt x="2769029" y="184110"/>
                  <a:pt x="2766091" y="232944"/>
                </a:cubicBezTo>
                <a:close/>
              </a:path>
              <a:path w="2882563" h="1560135" fill="none" extrusionOk="0">
                <a:moveTo>
                  <a:pt x="0" y="349416"/>
                </a:moveTo>
                <a:cubicBezTo>
                  <a:pt x="-5836" y="279475"/>
                  <a:pt x="63455" y="236363"/>
                  <a:pt x="116472" y="232944"/>
                </a:cubicBezTo>
                <a:cubicBezTo>
                  <a:pt x="441033" y="247750"/>
                  <a:pt x="487577" y="238352"/>
                  <a:pt x="775090" y="232944"/>
                </a:cubicBezTo>
                <a:cubicBezTo>
                  <a:pt x="1062603" y="227536"/>
                  <a:pt x="1110488" y="209155"/>
                  <a:pt x="1408377" y="232944"/>
                </a:cubicBezTo>
                <a:cubicBezTo>
                  <a:pt x="1706266" y="256733"/>
                  <a:pt x="1751363" y="206467"/>
                  <a:pt x="1991001" y="232944"/>
                </a:cubicBezTo>
                <a:cubicBezTo>
                  <a:pt x="2230639" y="259421"/>
                  <a:pt x="2511388" y="243462"/>
                  <a:pt x="2649619" y="232944"/>
                </a:cubicBezTo>
                <a:cubicBezTo>
                  <a:pt x="2648738" y="193920"/>
                  <a:pt x="2646692" y="147638"/>
                  <a:pt x="2649619" y="116472"/>
                </a:cubicBezTo>
                <a:cubicBezTo>
                  <a:pt x="2659619" y="42976"/>
                  <a:pt x="2688669" y="1880"/>
                  <a:pt x="2766091" y="0"/>
                </a:cubicBezTo>
                <a:cubicBezTo>
                  <a:pt x="2828786" y="270"/>
                  <a:pt x="2876836" y="40431"/>
                  <a:pt x="2882563" y="116472"/>
                </a:cubicBezTo>
                <a:cubicBezTo>
                  <a:pt x="2893610" y="230994"/>
                  <a:pt x="2866896" y="513128"/>
                  <a:pt x="2882563" y="641711"/>
                </a:cubicBezTo>
                <a:cubicBezTo>
                  <a:pt x="2898230" y="770294"/>
                  <a:pt x="2908452" y="982851"/>
                  <a:pt x="2882563" y="1210719"/>
                </a:cubicBezTo>
                <a:cubicBezTo>
                  <a:pt x="2874247" y="1281381"/>
                  <a:pt x="2824574" y="1324739"/>
                  <a:pt x="2766091" y="1327191"/>
                </a:cubicBezTo>
                <a:cubicBezTo>
                  <a:pt x="2449993" y="1300391"/>
                  <a:pt x="2257873" y="1333456"/>
                  <a:pt x="2107473" y="1327191"/>
                </a:cubicBezTo>
                <a:cubicBezTo>
                  <a:pt x="1957073" y="1320926"/>
                  <a:pt x="1603547" y="1299916"/>
                  <a:pt x="1474186" y="1327191"/>
                </a:cubicBezTo>
                <a:cubicBezTo>
                  <a:pt x="1344825" y="1354466"/>
                  <a:pt x="1138828" y="1336546"/>
                  <a:pt x="866231" y="1327191"/>
                </a:cubicBezTo>
                <a:cubicBezTo>
                  <a:pt x="593635" y="1317836"/>
                  <a:pt x="492608" y="1297251"/>
                  <a:pt x="232944" y="1327191"/>
                </a:cubicBezTo>
                <a:cubicBezTo>
                  <a:pt x="235916" y="1375514"/>
                  <a:pt x="227196" y="1392331"/>
                  <a:pt x="232944" y="1443663"/>
                </a:cubicBezTo>
                <a:cubicBezTo>
                  <a:pt x="245269" y="1509044"/>
                  <a:pt x="182430" y="1557107"/>
                  <a:pt x="116472" y="1560135"/>
                </a:cubicBezTo>
                <a:cubicBezTo>
                  <a:pt x="52975" y="1562929"/>
                  <a:pt x="4032" y="1509615"/>
                  <a:pt x="0" y="1443663"/>
                </a:cubicBezTo>
                <a:cubicBezTo>
                  <a:pt x="-6244" y="1312866"/>
                  <a:pt x="10786" y="998688"/>
                  <a:pt x="0" y="885597"/>
                </a:cubicBezTo>
                <a:cubicBezTo>
                  <a:pt x="-10786" y="772506"/>
                  <a:pt x="-21744" y="525467"/>
                  <a:pt x="0" y="349416"/>
                </a:cubicBezTo>
                <a:close/>
                <a:moveTo>
                  <a:pt x="2649619" y="232944"/>
                </a:moveTo>
                <a:cubicBezTo>
                  <a:pt x="2681360" y="231251"/>
                  <a:pt x="2718405" y="233712"/>
                  <a:pt x="2766091" y="232944"/>
                </a:cubicBezTo>
                <a:cubicBezTo>
                  <a:pt x="2829368" y="220125"/>
                  <a:pt x="2870161" y="185714"/>
                  <a:pt x="2882563" y="116472"/>
                </a:cubicBezTo>
                <a:moveTo>
                  <a:pt x="2766091" y="232944"/>
                </a:moveTo>
                <a:cubicBezTo>
                  <a:pt x="2768966" y="179500"/>
                  <a:pt x="2765024" y="154761"/>
                  <a:pt x="2766091" y="116472"/>
                </a:cubicBezTo>
                <a:cubicBezTo>
                  <a:pt x="2765227" y="153145"/>
                  <a:pt x="2734637" y="179144"/>
                  <a:pt x="2707855" y="174708"/>
                </a:cubicBezTo>
                <a:cubicBezTo>
                  <a:pt x="2670292" y="179805"/>
                  <a:pt x="2649808" y="146473"/>
                  <a:pt x="2649619" y="116472"/>
                </a:cubicBezTo>
                <a:moveTo>
                  <a:pt x="116472" y="465888"/>
                </a:moveTo>
                <a:cubicBezTo>
                  <a:pt x="115736" y="419388"/>
                  <a:pt x="120327" y="386904"/>
                  <a:pt x="116472" y="349416"/>
                </a:cubicBezTo>
                <a:cubicBezTo>
                  <a:pt x="123409" y="319781"/>
                  <a:pt x="139245" y="294106"/>
                  <a:pt x="174708" y="291180"/>
                </a:cubicBezTo>
                <a:cubicBezTo>
                  <a:pt x="206721" y="290129"/>
                  <a:pt x="233556" y="320632"/>
                  <a:pt x="232944" y="349416"/>
                </a:cubicBezTo>
                <a:cubicBezTo>
                  <a:pt x="231407" y="414553"/>
                  <a:pt x="183271" y="469816"/>
                  <a:pt x="116472" y="465888"/>
                </a:cubicBezTo>
                <a:cubicBezTo>
                  <a:pt x="68086" y="464879"/>
                  <a:pt x="7863" y="414986"/>
                  <a:pt x="0" y="349416"/>
                </a:cubicBezTo>
                <a:moveTo>
                  <a:pt x="232944" y="349416"/>
                </a:moveTo>
                <a:cubicBezTo>
                  <a:pt x="241600" y="518670"/>
                  <a:pt x="218311" y="626675"/>
                  <a:pt x="232944" y="838304"/>
                </a:cubicBezTo>
                <a:cubicBezTo>
                  <a:pt x="247577" y="1049933"/>
                  <a:pt x="253973" y="1224913"/>
                  <a:pt x="232944" y="1327191"/>
                </a:cubicBezTo>
              </a:path>
              <a:path w="2882563" h="1560135" fill="none" stroke="0" extrusionOk="0">
                <a:moveTo>
                  <a:pt x="0" y="349416"/>
                </a:moveTo>
                <a:cubicBezTo>
                  <a:pt x="14" y="278365"/>
                  <a:pt x="52528" y="235565"/>
                  <a:pt x="116472" y="232944"/>
                </a:cubicBezTo>
                <a:cubicBezTo>
                  <a:pt x="360757" y="257317"/>
                  <a:pt x="405501" y="217206"/>
                  <a:pt x="673764" y="232944"/>
                </a:cubicBezTo>
                <a:cubicBezTo>
                  <a:pt x="942027" y="248682"/>
                  <a:pt x="1139728" y="209082"/>
                  <a:pt x="1332383" y="232944"/>
                </a:cubicBezTo>
                <a:cubicBezTo>
                  <a:pt x="1525038" y="256806"/>
                  <a:pt x="1619112" y="211964"/>
                  <a:pt x="1889675" y="232944"/>
                </a:cubicBezTo>
                <a:cubicBezTo>
                  <a:pt x="2160238" y="253924"/>
                  <a:pt x="2311980" y="261311"/>
                  <a:pt x="2649619" y="232944"/>
                </a:cubicBezTo>
                <a:cubicBezTo>
                  <a:pt x="2649094" y="207955"/>
                  <a:pt x="2652244" y="144333"/>
                  <a:pt x="2649619" y="116472"/>
                </a:cubicBezTo>
                <a:cubicBezTo>
                  <a:pt x="2640948" y="61616"/>
                  <a:pt x="2711457" y="11925"/>
                  <a:pt x="2766091" y="0"/>
                </a:cubicBezTo>
                <a:cubicBezTo>
                  <a:pt x="2819752" y="-229"/>
                  <a:pt x="2873114" y="59964"/>
                  <a:pt x="2882563" y="116472"/>
                </a:cubicBezTo>
                <a:cubicBezTo>
                  <a:pt x="2909832" y="329857"/>
                  <a:pt x="2903831" y="403005"/>
                  <a:pt x="2882563" y="674538"/>
                </a:cubicBezTo>
                <a:cubicBezTo>
                  <a:pt x="2861295" y="946071"/>
                  <a:pt x="2894644" y="1076544"/>
                  <a:pt x="2882563" y="1210719"/>
                </a:cubicBezTo>
                <a:cubicBezTo>
                  <a:pt x="2878716" y="1277342"/>
                  <a:pt x="2845524" y="1330001"/>
                  <a:pt x="2766091" y="1327191"/>
                </a:cubicBezTo>
                <a:cubicBezTo>
                  <a:pt x="2540690" y="1355835"/>
                  <a:pt x="2377572" y="1297229"/>
                  <a:pt x="2158136" y="1327191"/>
                </a:cubicBezTo>
                <a:cubicBezTo>
                  <a:pt x="1938701" y="1357153"/>
                  <a:pt x="1752057" y="1320963"/>
                  <a:pt x="1550180" y="1327191"/>
                </a:cubicBezTo>
                <a:cubicBezTo>
                  <a:pt x="1348303" y="1333419"/>
                  <a:pt x="1169420" y="1347465"/>
                  <a:pt x="891562" y="1327191"/>
                </a:cubicBezTo>
                <a:cubicBezTo>
                  <a:pt x="613704" y="1306917"/>
                  <a:pt x="386947" y="1319678"/>
                  <a:pt x="232944" y="1327191"/>
                </a:cubicBezTo>
                <a:cubicBezTo>
                  <a:pt x="238570" y="1364273"/>
                  <a:pt x="229121" y="1412624"/>
                  <a:pt x="232944" y="1443663"/>
                </a:cubicBezTo>
                <a:cubicBezTo>
                  <a:pt x="247128" y="1505896"/>
                  <a:pt x="177423" y="1567121"/>
                  <a:pt x="116472" y="1560135"/>
                </a:cubicBezTo>
                <a:cubicBezTo>
                  <a:pt x="52671" y="1557648"/>
                  <a:pt x="3400" y="1510399"/>
                  <a:pt x="0" y="1443663"/>
                </a:cubicBezTo>
                <a:cubicBezTo>
                  <a:pt x="7856" y="1290971"/>
                  <a:pt x="2278" y="1167890"/>
                  <a:pt x="0" y="929367"/>
                </a:cubicBezTo>
                <a:cubicBezTo>
                  <a:pt x="-2278" y="690844"/>
                  <a:pt x="1097" y="575777"/>
                  <a:pt x="0" y="349416"/>
                </a:cubicBezTo>
                <a:close/>
                <a:moveTo>
                  <a:pt x="2649619" y="232944"/>
                </a:moveTo>
                <a:cubicBezTo>
                  <a:pt x="2706067" y="236603"/>
                  <a:pt x="2723490" y="228516"/>
                  <a:pt x="2766091" y="232944"/>
                </a:cubicBezTo>
                <a:cubicBezTo>
                  <a:pt x="2820765" y="230678"/>
                  <a:pt x="2884410" y="190486"/>
                  <a:pt x="2882563" y="116472"/>
                </a:cubicBezTo>
                <a:moveTo>
                  <a:pt x="2766091" y="232944"/>
                </a:moveTo>
                <a:cubicBezTo>
                  <a:pt x="2766735" y="185007"/>
                  <a:pt x="2761822" y="169137"/>
                  <a:pt x="2766091" y="116472"/>
                </a:cubicBezTo>
                <a:cubicBezTo>
                  <a:pt x="2766283" y="151440"/>
                  <a:pt x="2732914" y="174105"/>
                  <a:pt x="2707855" y="174708"/>
                </a:cubicBezTo>
                <a:cubicBezTo>
                  <a:pt x="2679499" y="174229"/>
                  <a:pt x="2646573" y="144614"/>
                  <a:pt x="2649619" y="116472"/>
                </a:cubicBezTo>
                <a:moveTo>
                  <a:pt x="116472" y="465888"/>
                </a:moveTo>
                <a:cubicBezTo>
                  <a:pt x="119652" y="428472"/>
                  <a:pt x="114703" y="382672"/>
                  <a:pt x="116472" y="349416"/>
                </a:cubicBezTo>
                <a:cubicBezTo>
                  <a:pt x="121325" y="318298"/>
                  <a:pt x="139047" y="291232"/>
                  <a:pt x="174708" y="291180"/>
                </a:cubicBezTo>
                <a:cubicBezTo>
                  <a:pt x="206277" y="291981"/>
                  <a:pt x="240252" y="320595"/>
                  <a:pt x="232944" y="349416"/>
                </a:cubicBezTo>
                <a:cubicBezTo>
                  <a:pt x="229542" y="411306"/>
                  <a:pt x="177907" y="472420"/>
                  <a:pt x="116472" y="465888"/>
                </a:cubicBezTo>
                <a:cubicBezTo>
                  <a:pt x="58117" y="462127"/>
                  <a:pt x="-8136" y="415152"/>
                  <a:pt x="0" y="349416"/>
                </a:cubicBezTo>
                <a:moveTo>
                  <a:pt x="232944" y="349416"/>
                </a:moveTo>
                <a:cubicBezTo>
                  <a:pt x="247709" y="469600"/>
                  <a:pt x="249700" y="618380"/>
                  <a:pt x="232944" y="828526"/>
                </a:cubicBezTo>
                <a:cubicBezTo>
                  <a:pt x="216189" y="1038672"/>
                  <a:pt x="231347" y="1161041"/>
                  <a:pt x="232944" y="132719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49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Poštanska marka </a:t>
            </a:r>
            <a:endParaRPr lang="hr-HR" b="1" dirty="0" smtClean="0">
              <a:solidFill>
                <a:schemeClr val="tx1"/>
              </a:solidFill>
            </a:endParaRPr>
          </a:p>
          <a:p>
            <a:pPr algn="ctr"/>
            <a:r>
              <a:rPr lang="hr-HR" b="1" dirty="0" smtClean="0">
                <a:solidFill>
                  <a:schemeClr val="tx1"/>
                </a:solidFill>
              </a:rPr>
              <a:t>Države </a:t>
            </a:r>
            <a:r>
              <a:rPr lang="hr-HR" b="1" dirty="0">
                <a:solidFill>
                  <a:schemeClr val="tx1"/>
                </a:solidFill>
              </a:rPr>
              <a:t>SHS</a:t>
            </a:r>
          </a:p>
        </p:txBody>
      </p:sp>
    </p:spTree>
    <p:extLst>
      <p:ext uri="{BB962C8B-B14F-4D97-AF65-F5344CB8AC3E}">
        <p14:creationId xmlns:p14="http://schemas.microsoft.com/office/powerpoint/2010/main" xmlns="" val="136029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xmlns="" id="{EC1EF2D6-2210-46B0-915D-0135AFCDD5B3}"/>
              </a:ext>
            </a:extLst>
          </p:cNvPr>
          <p:cNvSpPr/>
          <p:nvPr/>
        </p:nvSpPr>
        <p:spPr>
          <a:xfrm>
            <a:off x="131975" y="1828799"/>
            <a:ext cx="4609707" cy="4317477"/>
          </a:xfrm>
          <a:custGeom>
            <a:avLst/>
            <a:gdLst>
              <a:gd name="connsiteX0" fmla="*/ 0 w 4609707"/>
              <a:gd name="connsiteY0" fmla="*/ 2158739 h 4317477"/>
              <a:gd name="connsiteX1" fmla="*/ 2304854 w 4609707"/>
              <a:gd name="connsiteY1" fmla="*/ 0 h 4317477"/>
              <a:gd name="connsiteX2" fmla="*/ 4609708 w 4609707"/>
              <a:gd name="connsiteY2" fmla="*/ 2158739 h 4317477"/>
              <a:gd name="connsiteX3" fmla="*/ 2304854 w 4609707"/>
              <a:gd name="connsiteY3" fmla="*/ 4317478 h 4317477"/>
              <a:gd name="connsiteX4" fmla="*/ 0 w 4609707"/>
              <a:gd name="connsiteY4" fmla="*/ 2158739 h 431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9707" h="4317477" fill="none" extrusionOk="0">
                <a:moveTo>
                  <a:pt x="0" y="2158739"/>
                </a:moveTo>
                <a:cubicBezTo>
                  <a:pt x="25863" y="905854"/>
                  <a:pt x="1141323" y="12706"/>
                  <a:pt x="2304854" y="0"/>
                </a:cubicBezTo>
                <a:cubicBezTo>
                  <a:pt x="3675785" y="19802"/>
                  <a:pt x="4350058" y="1102657"/>
                  <a:pt x="4609708" y="2158739"/>
                </a:cubicBezTo>
                <a:cubicBezTo>
                  <a:pt x="4840592" y="3348022"/>
                  <a:pt x="3642316" y="4415257"/>
                  <a:pt x="2304854" y="4317478"/>
                </a:cubicBezTo>
                <a:cubicBezTo>
                  <a:pt x="1304536" y="4358853"/>
                  <a:pt x="-225844" y="3455979"/>
                  <a:pt x="0" y="2158739"/>
                </a:cubicBezTo>
                <a:close/>
              </a:path>
              <a:path w="4609707" h="4317477" stroke="0" extrusionOk="0">
                <a:moveTo>
                  <a:pt x="0" y="2158739"/>
                </a:moveTo>
                <a:cubicBezTo>
                  <a:pt x="-100350" y="1321836"/>
                  <a:pt x="1384430" y="8316"/>
                  <a:pt x="2304854" y="0"/>
                </a:cubicBezTo>
                <a:cubicBezTo>
                  <a:pt x="3583558" y="-121952"/>
                  <a:pt x="4639732" y="961251"/>
                  <a:pt x="4609708" y="2158739"/>
                </a:cubicBezTo>
                <a:cubicBezTo>
                  <a:pt x="4415534" y="3388810"/>
                  <a:pt x="3784607" y="4342862"/>
                  <a:pt x="2304854" y="4317478"/>
                </a:cubicBezTo>
                <a:cubicBezTo>
                  <a:pt x="1220609" y="4603489"/>
                  <a:pt x="-195386" y="3295111"/>
                  <a:pt x="0" y="2158739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800000"/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Problemi Države SHS:</a:t>
            </a:r>
          </a:p>
          <a:p>
            <a:pPr algn="ctr"/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eleni kadar, neimaština, nije imala vojsku, Italija po završetku rata počela zauzimati teritorij koji joj je obećan Londonskim ugovorom</a:t>
            </a:r>
            <a:endParaRPr lang="hr-HR" sz="2400" dirty="0"/>
          </a:p>
          <a:p>
            <a:pPr algn="ctr"/>
            <a:endParaRPr lang="hr-HR" dirty="0"/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xmlns="" id="{4548C9F5-A242-4E4F-9695-1D3BE28A5FB3}"/>
              </a:ext>
            </a:extLst>
          </p:cNvPr>
          <p:cNvSpPr/>
          <p:nvPr/>
        </p:nvSpPr>
        <p:spPr>
          <a:xfrm>
            <a:off x="4920791" y="3271100"/>
            <a:ext cx="2498103" cy="1206631"/>
          </a:xfrm>
          <a:custGeom>
            <a:avLst/>
            <a:gdLst>
              <a:gd name="connsiteX0" fmla="*/ 0 w 2498103"/>
              <a:gd name="connsiteY0" fmla="*/ 301658 h 1206631"/>
              <a:gd name="connsiteX1" fmla="*/ 669492 w 2498103"/>
              <a:gd name="connsiteY1" fmla="*/ 301658 h 1206631"/>
              <a:gd name="connsiteX2" fmla="*/ 1338984 w 2498103"/>
              <a:gd name="connsiteY2" fmla="*/ 301658 h 1206631"/>
              <a:gd name="connsiteX3" fmla="*/ 1894788 w 2498103"/>
              <a:gd name="connsiteY3" fmla="*/ 301658 h 1206631"/>
              <a:gd name="connsiteX4" fmla="*/ 1894788 w 2498103"/>
              <a:gd name="connsiteY4" fmla="*/ 0 h 1206631"/>
              <a:gd name="connsiteX5" fmla="*/ 2202479 w 2498103"/>
              <a:gd name="connsiteY5" fmla="*/ 307691 h 1206631"/>
              <a:gd name="connsiteX6" fmla="*/ 2498103 w 2498103"/>
              <a:gd name="connsiteY6" fmla="*/ 603316 h 1206631"/>
              <a:gd name="connsiteX7" fmla="*/ 2202479 w 2498103"/>
              <a:gd name="connsiteY7" fmla="*/ 898940 h 1206631"/>
              <a:gd name="connsiteX8" fmla="*/ 1894788 w 2498103"/>
              <a:gd name="connsiteY8" fmla="*/ 1206631 h 1206631"/>
              <a:gd name="connsiteX9" fmla="*/ 1894788 w 2498103"/>
              <a:gd name="connsiteY9" fmla="*/ 904973 h 1206631"/>
              <a:gd name="connsiteX10" fmla="*/ 1263192 w 2498103"/>
              <a:gd name="connsiteY10" fmla="*/ 904973 h 1206631"/>
              <a:gd name="connsiteX11" fmla="*/ 612648 w 2498103"/>
              <a:gd name="connsiteY11" fmla="*/ 904973 h 1206631"/>
              <a:gd name="connsiteX12" fmla="*/ 0 w 2498103"/>
              <a:gd name="connsiteY12" fmla="*/ 904973 h 1206631"/>
              <a:gd name="connsiteX13" fmla="*/ 0 w 2498103"/>
              <a:gd name="connsiteY13" fmla="*/ 301658 h 120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103" h="1206631" fill="none" extrusionOk="0">
                <a:moveTo>
                  <a:pt x="0" y="301658"/>
                </a:moveTo>
                <a:cubicBezTo>
                  <a:pt x="258208" y="284334"/>
                  <a:pt x="452855" y="316720"/>
                  <a:pt x="669492" y="301658"/>
                </a:cubicBezTo>
                <a:cubicBezTo>
                  <a:pt x="886129" y="286596"/>
                  <a:pt x="1086005" y="307193"/>
                  <a:pt x="1338984" y="301658"/>
                </a:cubicBezTo>
                <a:cubicBezTo>
                  <a:pt x="1591963" y="296123"/>
                  <a:pt x="1693403" y="285527"/>
                  <a:pt x="1894788" y="301658"/>
                </a:cubicBezTo>
                <a:cubicBezTo>
                  <a:pt x="1889924" y="206050"/>
                  <a:pt x="1903838" y="132328"/>
                  <a:pt x="1894788" y="0"/>
                </a:cubicBezTo>
                <a:cubicBezTo>
                  <a:pt x="1982187" y="90259"/>
                  <a:pt x="2069974" y="156953"/>
                  <a:pt x="2202479" y="307691"/>
                </a:cubicBezTo>
                <a:cubicBezTo>
                  <a:pt x="2334984" y="458429"/>
                  <a:pt x="2392024" y="491026"/>
                  <a:pt x="2498103" y="603316"/>
                </a:cubicBezTo>
                <a:cubicBezTo>
                  <a:pt x="2354758" y="733504"/>
                  <a:pt x="2339478" y="773239"/>
                  <a:pt x="2202479" y="898940"/>
                </a:cubicBezTo>
                <a:cubicBezTo>
                  <a:pt x="2065480" y="1024641"/>
                  <a:pt x="1971976" y="1102190"/>
                  <a:pt x="1894788" y="1206631"/>
                </a:cubicBezTo>
                <a:cubicBezTo>
                  <a:pt x="1888736" y="1092570"/>
                  <a:pt x="1880315" y="965587"/>
                  <a:pt x="1894788" y="904973"/>
                </a:cubicBezTo>
                <a:cubicBezTo>
                  <a:pt x="1707228" y="904840"/>
                  <a:pt x="1561742" y="877407"/>
                  <a:pt x="1263192" y="904973"/>
                </a:cubicBezTo>
                <a:cubicBezTo>
                  <a:pt x="964642" y="932539"/>
                  <a:pt x="833007" y="924079"/>
                  <a:pt x="612648" y="904973"/>
                </a:cubicBezTo>
                <a:cubicBezTo>
                  <a:pt x="392289" y="885867"/>
                  <a:pt x="215242" y="884920"/>
                  <a:pt x="0" y="904973"/>
                </a:cubicBezTo>
                <a:cubicBezTo>
                  <a:pt x="-2219" y="651783"/>
                  <a:pt x="20233" y="575298"/>
                  <a:pt x="0" y="301658"/>
                </a:cubicBezTo>
                <a:close/>
              </a:path>
              <a:path w="2498103" h="1206631" stroke="0" extrusionOk="0">
                <a:moveTo>
                  <a:pt x="0" y="301658"/>
                </a:moveTo>
                <a:cubicBezTo>
                  <a:pt x="261239" y="318059"/>
                  <a:pt x="349311" y="314403"/>
                  <a:pt x="593700" y="301658"/>
                </a:cubicBezTo>
                <a:cubicBezTo>
                  <a:pt x="838089" y="288913"/>
                  <a:pt x="1030481" y="292554"/>
                  <a:pt x="1168453" y="301658"/>
                </a:cubicBezTo>
                <a:cubicBezTo>
                  <a:pt x="1306425" y="310762"/>
                  <a:pt x="1744451" y="312848"/>
                  <a:pt x="1894788" y="301658"/>
                </a:cubicBezTo>
                <a:cubicBezTo>
                  <a:pt x="1890799" y="196993"/>
                  <a:pt x="1905703" y="139675"/>
                  <a:pt x="1894788" y="0"/>
                </a:cubicBezTo>
                <a:cubicBezTo>
                  <a:pt x="1999692" y="134870"/>
                  <a:pt x="2132784" y="257900"/>
                  <a:pt x="2208512" y="313724"/>
                </a:cubicBezTo>
                <a:cubicBezTo>
                  <a:pt x="2284240" y="369548"/>
                  <a:pt x="2371613" y="491665"/>
                  <a:pt x="2498103" y="603316"/>
                </a:cubicBezTo>
                <a:cubicBezTo>
                  <a:pt x="2396901" y="730013"/>
                  <a:pt x="2268935" y="846851"/>
                  <a:pt x="2184379" y="917040"/>
                </a:cubicBezTo>
                <a:cubicBezTo>
                  <a:pt x="2099823" y="987229"/>
                  <a:pt x="2001404" y="1084553"/>
                  <a:pt x="1894788" y="1206631"/>
                </a:cubicBezTo>
                <a:cubicBezTo>
                  <a:pt x="1897255" y="1081755"/>
                  <a:pt x="1886849" y="1012447"/>
                  <a:pt x="1894788" y="904973"/>
                </a:cubicBezTo>
                <a:cubicBezTo>
                  <a:pt x="1724456" y="886497"/>
                  <a:pt x="1527310" y="916325"/>
                  <a:pt x="1225296" y="904973"/>
                </a:cubicBezTo>
                <a:cubicBezTo>
                  <a:pt x="923282" y="893621"/>
                  <a:pt x="898709" y="887035"/>
                  <a:pt x="631596" y="904973"/>
                </a:cubicBezTo>
                <a:cubicBezTo>
                  <a:pt x="364483" y="922911"/>
                  <a:pt x="171182" y="885522"/>
                  <a:pt x="0" y="904973"/>
                </a:cubicBezTo>
                <a:cubicBezTo>
                  <a:pt x="29665" y="702657"/>
                  <a:pt x="-7328" y="439542"/>
                  <a:pt x="0" y="30165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44986956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485F74E0-23AD-4E92-B796-CD7B482152E2}"/>
              </a:ext>
            </a:extLst>
          </p:cNvPr>
          <p:cNvSpPr/>
          <p:nvPr/>
        </p:nvSpPr>
        <p:spPr>
          <a:xfrm>
            <a:off x="7484882" y="1962344"/>
            <a:ext cx="4609707" cy="4317477"/>
          </a:xfrm>
          <a:custGeom>
            <a:avLst/>
            <a:gdLst>
              <a:gd name="connsiteX0" fmla="*/ 0 w 4609707"/>
              <a:gd name="connsiteY0" fmla="*/ 2158739 h 4317477"/>
              <a:gd name="connsiteX1" fmla="*/ 2304854 w 4609707"/>
              <a:gd name="connsiteY1" fmla="*/ 0 h 4317477"/>
              <a:gd name="connsiteX2" fmla="*/ 4609708 w 4609707"/>
              <a:gd name="connsiteY2" fmla="*/ 2158739 h 4317477"/>
              <a:gd name="connsiteX3" fmla="*/ 2304854 w 4609707"/>
              <a:gd name="connsiteY3" fmla="*/ 4317478 h 4317477"/>
              <a:gd name="connsiteX4" fmla="*/ 0 w 4609707"/>
              <a:gd name="connsiteY4" fmla="*/ 2158739 h 431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9707" h="4317477" fill="none" extrusionOk="0">
                <a:moveTo>
                  <a:pt x="0" y="2158739"/>
                </a:moveTo>
                <a:cubicBezTo>
                  <a:pt x="25863" y="905854"/>
                  <a:pt x="1141323" y="12706"/>
                  <a:pt x="2304854" y="0"/>
                </a:cubicBezTo>
                <a:cubicBezTo>
                  <a:pt x="3675785" y="19802"/>
                  <a:pt x="4350058" y="1102657"/>
                  <a:pt x="4609708" y="2158739"/>
                </a:cubicBezTo>
                <a:cubicBezTo>
                  <a:pt x="4840592" y="3348022"/>
                  <a:pt x="3642316" y="4415257"/>
                  <a:pt x="2304854" y="4317478"/>
                </a:cubicBezTo>
                <a:cubicBezTo>
                  <a:pt x="1304536" y="4358853"/>
                  <a:pt x="-225844" y="3455979"/>
                  <a:pt x="0" y="2158739"/>
                </a:cubicBezTo>
                <a:close/>
              </a:path>
              <a:path w="4609707" h="4317477" stroke="0" extrusionOk="0">
                <a:moveTo>
                  <a:pt x="0" y="2158739"/>
                </a:moveTo>
                <a:cubicBezTo>
                  <a:pt x="-100350" y="1321836"/>
                  <a:pt x="1384430" y="8316"/>
                  <a:pt x="2304854" y="0"/>
                </a:cubicBezTo>
                <a:cubicBezTo>
                  <a:pt x="3583558" y="-121952"/>
                  <a:pt x="4639732" y="961251"/>
                  <a:pt x="4609708" y="2158739"/>
                </a:cubicBezTo>
                <a:cubicBezTo>
                  <a:pt x="4415534" y="3388810"/>
                  <a:pt x="3784607" y="4342862"/>
                  <a:pt x="2304854" y="4317478"/>
                </a:cubicBezTo>
                <a:cubicBezTo>
                  <a:pt x="1220609" y="4603489"/>
                  <a:pt x="-195386" y="3295111"/>
                  <a:pt x="0" y="2158739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potrebno brzo i bezuvjetno ujedinjenje sa Srbijom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9930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466A7AA-C5F5-4327-9BD2-BF7D96A6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7" y="1423268"/>
            <a:ext cx="11699450" cy="1140823"/>
          </a:xfrm>
        </p:spPr>
        <p:txBody>
          <a:bodyPr>
            <a:noAutofit/>
          </a:bodyPr>
          <a:lstStyle/>
          <a:p>
            <a:r>
              <a:rPr lang="hr-HR" sz="4800" b="1" dirty="0">
                <a:latin typeface="+mn-lt"/>
              </a:rPr>
              <a:t>Stvaranje Kraljevstva Srba, Hrvata i Slovenaca</a:t>
            </a:r>
          </a:p>
        </p:txBody>
      </p:sp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4FF104E1-54BF-46EB-B500-7C616F9C1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76700370"/>
              </p:ext>
            </p:extLst>
          </p:nvPr>
        </p:nvGraphicFramePr>
        <p:xfrm>
          <a:off x="405336" y="2554662"/>
          <a:ext cx="10812561" cy="410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9688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xmlns="" id="{C6C6ACB4-BA4C-4652-B63E-206E65548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3239186"/>
              </p:ext>
            </p:extLst>
          </p:nvPr>
        </p:nvGraphicFramePr>
        <p:xfrm>
          <a:off x="0" y="1210163"/>
          <a:ext cx="7505613" cy="564080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{EB9631B5-78F2-41C9-869B-9F39066F8104}</a:tableStyleId>
              </a:tblPr>
              <a:tblGrid>
                <a:gridCol w="2500379">
                  <a:extLst>
                    <a:ext uri="{9D8B030D-6E8A-4147-A177-3AD203B41FA5}">
                      <a16:colId xmlns:a16="http://schemas.microsoft.com/office/drawing/2014/main" xmlns="" val="3989823777"/>
                    </a:ext>
                  </a:extLst>
                </a:gridCol>
                <a:gridCol w="2535468">
                  <a:extLst>
                    <a:ext uri="{9D8B030D-6E8A-4147-A177-3AD203B41FA5}">
                      <a16:colId xmlns:a16="http://schemas.microsoft.com/office/drawing/2014/main" xmlns="" val="191711510"/>
                    </a:ext>
                  </a:extLst>
                </a:gridCol>
                <a:gridCol w="2469766">
                  <a:extLst>
                    <a:ext uri="{9D8B030D-6E8A-4147-A177-3AD203B41FA5}">
                      <a16:colId xmlns:a16="http://schemas.microsoft.com/office/drawing/2014/main" xmlns="" val="2624084837"/>
                    </a:ext>
                  </a:extLst>
                </a:gridCol>
              </a:tblGrid>
              <a:tr h="34940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sng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STVARANJE KRALJEVSTVA SHS 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654155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POLITIČARI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STAVOVI O UJEDINJENJU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176671"/>
                  </a:ext>
                </a:extLst>
              </a:tr>
              <a:tr h="782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STJEPAN RADIĆ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3105477"/>
                  </a:ext>
                </a:extLst>
              </a:tr>
              <a:tr h="70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SVETOZAR PRIBIČEVIĆ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6862757"/>
                  </a:ext>
                </a:extLst>
              </a:tr>
              <a:tr h="5534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PROCES UJEDINJENJA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388607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DOKUMENTI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OPIS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3904000"/>
                  </a:ext>
                </a:extLst>
              </a:tr>
              <a:tr h="70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NAPUTAK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 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89936"/>
                  </a:ext>
                </a:extLst>
              </a:tr>
              <a:tr h="70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ADRESA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 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2367688"/>
                  </a:ext>
                </a:extLst>
              </a:tr>
              <a:tr h="34940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PROGLAŠENJE UJEDINJENJA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807743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OSOBA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DATUM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IME DRŽAVE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1620119"/>
                  </a:ext>
                </a:extLst>
              </a:tr>
              <a:tr h="541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5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1055859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E71A672-5A36-42E2-8F5E-9280FE29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120" y="4458877"/>
            <a:ext cx="1695880" cy="2399123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AC87E27B-BD49-4523-A590-5B34371439AD}"/>
              </a:ext>
            </a:extLst>
          </p:cNvPr>
          <p:cNvSpPr/>
          <p:nvPr/>
        </p:nvSpPr>
        <p:spPr>
          <a:xfrm>
            <a:off x="7993930" y="1385740"/>
            <a:ext cx="3721166" cy="3299381"/>
          </a:xfrm>
          <a:custGeom>
            <a:avLst/>
            <a:gdLst>
              <a:gd name="connsiteX0" fmla="*/ 3070669 w 3721166"/>
              <a:gd name="connsiteY0" fmla="*/ 3302251 h 3299381"/>
              <a:gd name="connsiteX1" fmla="*/ 2557379 w 3721166"/>
              <a:gd name="connsiteY1" fmla="*/ 3179325 h 3299381"/>
              <a:gd name="connsiteX2" fmla="*/ 305679 w 3721166"/>
              <a:gd name="connsiteY2" fmla="*/ 2555657 h 3299381"/>
              <a:gd name="connsiteX3" fmla="*/ 853928 w 3721166"/>
              <a:gd name="connsiteY3" fmla="*/ 262307 h 3299381"/>
              <a:gd name="connsiteX4" fmla="*/ 3173007 w 3721166"/>
              <a:gd name="connsiteY4" fmla="*/ 480346 h 3299381"/>
              <a:gd name="connsiteX5" fmla="*/ 3152904 w 3721166"/>
              <a:gd name="connsiteY5" fmla="*/ 2836504 h 3299381"/>
              <a:gd name="connsiteX6" fmla="*/ 3070669 w 3721166"/>
              <a:gd name="connsiteY6" fmla="*/ 3302251 h 329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1166" h="3299381" fill="none" extrusionOk="0">
                <a:moveTo>
                  <a:pt x="3070669" y="3302251"/>
                </a:moveTo>
                <a:cubicBezTo>
                  <a:pt x="2961657" y="3251936"/>
                  <a:pt x="2802334" y="3217809"/>
                  <a:pt x="2557379" y="3179325"/>
                </a:cubicBezTo>
                <a:cubicBezTo>
                  <a:pt x="1752977" y="3496270"/>
                  <a:pt x="790468" y="3044472"/>
                  <a:pt x="305679" y="2555657"/>
                </a:cubicBezTo>
                <a:cubicBezTo>
                  <a:pt x="-300909" y="1736597"/>
                  <a:pt x="227763" y="722252"/>
                  <a:pt x="853928" y="262307"/>
                </a:cubicBezTo>
                <a:cubicBezTo>
                  <a:pt x="1435965" y="-288539"/>
                  <a:pt x="2543394" y="1783"/>
                  <a:pt x="3173007" y="480346"/>
                </a:cubicBezTo>
                <a:cubicBezTo>
                  <a:pt x="3730479" y="1142951"/>
                  <a:pt x="4000951" y="2017244"/>
                  <a:pt x="3152904" y="2836504"/>
                </a:cubicBezTo>
                <a:cubicBezTo>
                  <a:pt x="3112550" y="3036644"/>
                  <a:pt x="3077555" y="3197163"/>
                  <a:pt x="3070669" y="3302251"/>
                </a:cubicBezTo>
                <a:close/>
              </a:path>
              <a:path w="3721166" h="3299381" stroke="0" extrusionOk="0">
                <a:moveTo>
                  <a:pt x="3070669" y="3302251"/>
                </a:moveTo>
                <a:cubicBezTo>
                  <a:pt x="2918131" y="3289825"/>
                  <a:pt x="2715530" y="3214669"/>
                  <a:pt x="2557379" y="3179325"/>
                </a:cubicBezTo>
                <a:cubicBezTo>
                  <a:pt x="1680733" y="3411610"/>
                  <a:pt x="648002" y="3073328"/>
                  <a:pt x="305679" y="2555657"/>
                </a:cubicBezTo>
                <a:cubicBezTo>
                  <a:pt x="-239026" y="1891908"/>
                  <a:pt x="-35346" y="583922"/>
                  <a:pt x="853928" y="262307"/>
                </a:cubicBezTo>
                <a:cubicBezTo>
                  <a:pt x="1434564" y="-155994"/>
                  <a:pt x="2573892" y="39423"/>
                  <a:pt x="3173007" y="480346"/>
                </a:cubicBezTo>
                <a:cubicBezTo>
                  <a:pt x="3906928" y="1218128"/>
                  <a:pt x="3807901" y="2229915"/>
                  <a:pt x="3152904" y="2836504"/>
                </a:cubicBezTo>
                <a:cubicBezTo>
                  <a:pt x="3102390" y="3063218"/>
                  <a:pt x="3072794" y="3173652"/>
                  <a:pt x="3070669" y="3302251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519"/>
                      <a:gd name="adj2" fmla="val 5008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Pročitaj tekst o stvaranju Kraljevstva SHS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U/str. 16 i 17),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potom ispuni tablicu.</a:t>
            </a:r>
            <a:r>
              <a:rPr lang="hr-HR" sz="2400" b="1" dirty="0">
                <a:effectLst/>
                <a:ea typeface="Calibri" panose="020F0502020204030204" pitchFamily="34" charset="0"/>
              </a:rPr>
              <a:t>)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1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1F9398E-C754-4056-881B-4B2218EB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73" y="1538586"/>
            <a:ext cx="4110872" cy="3221949"/>
          </a:xfrm>
        </p:spPr>
        <p:txBody>
          <a:bodyPr>
            <a:normAutofit lnSpcReduction="10000"/>
          </a:bodyPr>
          <a:lstStyle/>
          <a:p>
            <a:r>
              <a:rPr lang="hr-HR" dirty="0"/>
              <a:t>Na sjednici Središnjeg odbora Narodnog vijeća SHS potkraj studenog 1918. donesena odluka da se u Beograd pošalje izaslanstvo koje će se sa srpskom stranom dogovoriti o stvaranju zajedničke države</a:t>
            </a:r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xmlns="" id="{D8FF29A3-614B-4905-88B4-AA2B809B9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7977238"/>
              </p:ext>
            </p:extLst>
          </p:nvPr>
        </p:nvGraphicFramePr>
        <p:xfrm>
          <a:off x="4686387" y="1119893"/>
          <a:ext cx="7505613" cy="57903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{EB9631B5-78F2-41C9-869B-9F39066F8104}</a:tableStyleId>
              </a:tblPr>
              <a:tblGrid>
                <a:gridCol w="2500379">
                  <a:extLst>
                    <a:ext uri="{9D8B030D-6E8A-4147-A177-3AD203B41FA5}">
                      <a16:colId xmlns:a16="http://schemas.microsoft.com/office/drawing/2014/main" xmlns="" val="3989823777"/>
                    </a:ext>
                  </a:extLst>
                </a:gridCol>
                <a:gridCol w="2535468">
                  <a:extLst>
                    <a:ext uri="{9D8B030D-6E8A-4147-A177-3AD203B41FA5}">
                      <a16:colId xmlns:a16="http://schemas.microsoft.com/office/drawing/2014/main" xmlns="" val="191711510"/>
                    </a:ext>
                  </a:extLst>
                </a:gridCol>
                <a:gridCol w="2469766">
                  <a:extLst>
                    <a:ext uri="{9D8B030D-6E8A-4147-A177-3AD203B41FA5}">
                      <a16:colId xmlns:a16="http://schemas.microsoft.com/office/drawing/2014/main" xmlns="" val="2624084837"/>
                    </a:ext>
                  </a:extLst>
                </a:gridCol>
              </a:tblGrid>
              <a:tr h="34940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sng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STVARANJE KRALJEVSTVA SHS 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654155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POLITIČARI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STAVOVI O UJEDINJENJU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176671"/>
                  </a:ext>
                </a:extLst>
              </a:tr>
              <a:tr h="782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STJEPAN RADIĆ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isticao  da bi najprije trebalo odrediti uvjete ujedinjenja i zauzimao se za to da nova država bude federativna republika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3105477"/>
                  </a:ext>
                </a:extLst>
              </a:tr>
              <a:tr h="70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SVETOZAR PRIBIČEVIĆ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požurivao ujedinjenje,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zauzimao 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za to da nova država bude centralistička monarhija</a:t>
                      </a:r>
                      <a:endParaRPr lang="hr-HR" sz="16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6862757"/>
                  </a:ext>
                </a:extLst>
              </a:tr>
              <a:tr h="3578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PROCES UJEDINJENJA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388607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DOKUMENTI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OPIS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3904000"/>
                  </a:ext>
                </a:extLst>
              </a:tr>
              <a:tr h="70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NAPUTAK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unutarnje uređenje države trebala bi odrediti Ustavotvorna skupština, i to dvotrećinskom većinom glasova  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89936"/>
                  </a:ext>
                </a:extLst>
              </a:tr>
              <a:tr h="704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ADRESA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</a:t>
                      </a: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ujedinjenje nije bilo ničim uvjetovano  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volini" panose="03000502040302020204" pitchFamily="66" charset="0"/>
                        <a:ea typeface="Calibri" panose="020F0502020204030204" pitchFamily="34" charset="0"/>
                        <a:cs typeface="Cavolini" panose="03000502040302020204" pitchFamily="66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2367688"/>
                  </a:ext>
                </a:extLst>
              </a:tr>
              <a:tr h="34940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PROGLAŠENJE UJEDINJENJA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807743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OSOBA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DATUM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IME DRŽAVE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1620119"/>
                  </a:ext>
                </a:extLst>
              </a:tr>
              <a:tr h="541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 </a:t>
                      </a: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regent Aleksandar Karađorđević 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1. prosinca 1918.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Kraljevstvo Srba, Hrvata i Slovenaca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1055859"/>
                  </a:ext>
                </a:extLst>
              </a:tr>
            </a:tbl>
          </a:graphicData>
        </a:graphic>
      </p:graphicFrame>
      <p:sp>
        <p:nvSpPr>
          <p:cNvPr id="6" name="Znak množenja 5">
            <a:extLst>
              <a:ext uri="{FF2B5EF4-FFF2-40B4-BE49-F238E27FC236}">
                <a16:creationId xmlns:a16="http://schemas.microsoft.com/office/drawing/2014/main" xmlns="" id="{267F460E-C33F-4CBB-896D-8D6804B4C755}"/>
              </a:ext>
            </a:extLst>
          </p:cNvPr>
          <p:cNvSpPr/>
          <p:nvPr/>
        </p:nvSpPr>
        <p:spPr>
          <a:xfrm>
            <a:off x="8446416" y="3874416"/>
            <a:ext cx="2743200" cy="1150071"/>
          </a:xfrm>
          <a:prstGeom prst="mathMultiply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8071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43636429-F2AA-4E52-8D87-E6FD741F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7650"/>
            <a:ext cx="7442897" cy="545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9156C31E-DDCC-4D90-B5B6-247A2618A4B7}"/>
              </a:ext>
            </a:extLst>
          </p:cNvPr>
          <p:cNvSpPr/>
          <p:nvPr/>
        </p:nvSpPr>
        <p:spPr>
          <a:xfrm>
            <a:off x="7607431" y="1791093"/>
            <a:ext cx="4405828" cy="4345755"/>
          </a:xfrm>
          <a:custGeom>
            <a:avLst/>
            <a:gdLst>
              <a:gd name="connsiteX0" fmla="*/ 4405828 w 4405828"/>
              <a:gd name="connsiteY0" fmla="*/ 314872 h 4345755"/>
              <a:gd name="connsiteX1" fmla="*/ 4090956 w 4405828"/>
              <a:gd name="connsiteY1" fmla="*/ 629744 h 4345755"/>
              <a:gd name="connsiteX2" fmla="*/ 4090956 w 4405828"/>
              <a:gd name="connsiteY2" fmla="*/ 314872 h 4345755"/>
              <a:gd name="connsiteX3" fmla="*/ 3933520 w 4405828"/>
              <a:gd name="connsiteY3" fmla="*/ 472308 h 4345755"/>
              <a:gd name="connsiteX4" fmla="*/ 3776084 w 4405828"/>
              <a:gd name="connsiteY4" fmla="*/ 314872 h 4345755"/>
              <a:gd name="connsiteX5" fmla="*/ 3776085 w 4405828"/>
              <a:gd name="connsiteY5" fmla="*/ 629743 h 4345755"/>
              <a:gd name="connsiteX6" fmla="*/ 3083842 w 4405828"/>
              <a:gd name="connsiteY6" fmla="*/ 629743 h 4345755"/>
              <a:gd name="connsiteX7" fmla="*/ 2391600 w 4405828"/>
              <a:gd name="connsiteY7" fmla="*/ 629743 h 4345755"/>
              <a:gd name="connsiteX8" fmla="*/ 1664745 w 4405828"/>
              <a:gd name="connsiteY8" fmla="*/ 629743 h 4345755"/>
              <a:gd name="connsiteX9" fmla="*/ 314872 w 4405828"/>
              <a:gd name="connsiteY9" fmla="*/ 629743 h 4345755"/>
              <a:gd name="connsiteX10" fmla="*/ 0 w 4405828"/>
              <a:gd name="connsiteY10" fmla="*/ 944615 h 4345755"/>
              <a:gd name="connsiteX11" fmla="*/ 0 w 4405828"/>
              <a:gd name="connsiteY11" fmla="*/ 1623594 h 4345755"/>
              <a:gd name="connsiteX12" fmla="*/ 0 w 4405828"/>
              <a:gd name="connsiteY12" fmla="*/ 2240848 h 4345755"/>
              <a:gd name="connsiteX13" fmla="*/ 0 w 4405828"/>
              <a:gd name="connsiteY13" fmla="*/ 2827238 h 4345755"/>
              <a:gd name="connsiteX14" fmla="*/ 0 w 4405828"/>
              <a:gd name="connsiteY14" fmla="*/ 3413629 h 4345755"/>
              <a:gd name="connsiteX15" fmla="*/ 0 w 4405828"/>
              <a:gd name="connsiteY15" fmla="*/ 4030883 h 4345755"/>
              <a:gd name="connsiteX16" fmla="*/ 314872 w 4405828"/>
              <a:gd name="connsiteY16" fmla="*/ 4345755 h 4345755"/>
              <a:gd name="connsiteX17" fmla="*/ 629744 w 4405828"/>
              <a:gd name="connsiteY17" fmla="*/ 4030883 h 4345755"/>
              <a:gd name="connsiteX18" fmla="*/ 629743 w 4405828"/>
              <a:gd name="connsiteY18" fmla="*/ 3716012 h 4345755"/>
              <a:gd name="connsiteX19" fmla="*/ 1218149 w 4405828"/>
              <a:gd name="connsiteY19" fmla="*/ 3716012 h 4345755"/>
              <a:gd name="connsiteX20" fmla="*/ 1910392 w 4405828"/>
              <a:gd name="connsiteY20" fmla="*/ 3716012 h 4345755"/>
              <a:gd name="connsiteX21" fmla="*/ 2498798 w 4405828"/>
              <a:gd name="connsiteY21" fmla="*/ 3716012 h 4345755"/>
              <a:gd name="connsiteX22" fmla="*/ 3121816 w 4405828"/>
              <a:gd name="connsiteY22" fmla="*/ 3716012 h 4345755"/>
              <a:gd name="connsiteX23" fmla="*/ 4090956 w 4405828"/>
              <a:gd name="connsiteY23" fmla="*/ 3716012 h 4345755"/>
              <a:gd name="connsiteX24" fmla="*/ 4405828 w 4405828"/>
              <a:gd name="connsiteY24" fmla="*/ 3401140 h 4345755"/>
              <a:gd name="connsiteX25" fmla="*/ 4405828 w 4405828"/>
              <a:gd name="connsiteY25" fmla="*/ 2722161 h 4345755"/>
              <a:gd name="connsiteX26" fmla="*/ 4405828 w 4405828"/>
              <a:gd name="connsiteY26" fmla="*/ 2074045 h 4345755"/>
              <a:gd name="connsiteX27" fmla="*/ 4405828 w 4405828"/>
              <a:gd name="connsiteY27" fmla="*/ 1395066 h 4345755"/>
              <a:gd name="connsiteX28" fmla="*/ 4405828 w 4405828"/>
              <a:gd name="connsiteY28" fmla="*/ 314872 h 4345755"/>
              <a:gd name="connsiteX29" fmla="*/ 314872 w 4405828"/>
              <a:gd name="connsiteY29" fmla="*/ 1259487 h 4345755"/>
              <a:gd name="connsiteX30" fmla="*/ 629744 w 4405828"/>
              <a:gd name="connsiteY30" fmla="*/ 944615 h 4345755"/>
              <a:gd name="connsiteX31" fmla="*/ 472308 w 4405828"/>
              <a:gd name="connsiteY31" fmla="*/ 787179 h 4345755"/>
              <a:gd name="connsiteX32" fmla="*/ 314872 w 4405828"/>
              <a:gd name="connsiteY32" fmla="*/ 944615 h 4345755"/>
              <a:gd name="connsiteX33" fmla="*/ 314872 w 4405828"/>
              <a:gd name="connsiteY33" fmla="*/ 1259487 h 4345755"/>
              <a:gd name="connsiteX0" fmla="*/ 314872 w 4405828"/>
              <a:gd name="connsiteY0" fmla="*/ 1259487 h 4345755"/>
              <a:gd name="connsiteX1" fmla="*/ 629744 w 4405828"/>
              <a:gd name="connsiteY1" fmla="*/ 944615 h 4345755"/>
              <a:gd name="connsiteX2" fmla="*/ 472308 w 4405828"/>
              <a:gd name="connsiteY2" fmla="*/ 787179 h 4345755"/>
              <a:gd name="connsiteX3" fmla="*/ 314872 w 4405828"/>
              <a:gd name="connsiteY3" fmla="*/ 944615 h 4345755"/>
              <a:gd name="connsiteX4" fmla="*/ 314872 w 4405828"/>
              <a:gd name="connsiteY4" fmla="*/ 1259487 h 4345755"/>
              <a:gd name="connsiteX5" fmla="*/ 4090956 w 4405828"/>
              <a:gd name="connsiteY5" fmla="*/ 629743 h 4345755"/>
              <a:gd name="connsiteX6" fmla="*/ 4405828 w 4405828"/>
              <a:gd name="connsiteY6" fmla="*/ 314871 h 4345755"/>
              <a:gd name="connsiteX7" fmla="*/ 4090956 w 4405828"/>
              <a:gd name="connsiteY7" fmla="*/ -1 h 4345755"/>
              <a:gd name="connsiteX8" fmla="*/ 3776084 w 4405828"/>
              <a:gd name="connsiteY8" fmla="*/ 314871 h 4345755"/>
              <a:gd name="connsiteX9" fmla="*/ 3933520 w 4405828"/>
              <a:gd name="connsiteY9" fmla="*/ 472307 h 4345755"/>
              <a:gd name="connsiteX10" fmla="*/ 4090956 w 4405828"/>
              <a:gd name="connsiteY10" fmla="*/ 314871 h 4345755"/>
              <a:gd name="connsiteX11" fmla="*/ 4090956 w 4405828"/>
              <a:gd name="connsiteY11" fmla="*/ 629743 h 4345755"/>
              <a:gd name="connsiteX0" fmla="*/ 0 w 4405828"/>
              <a:gd name="connsiteY0" fmla="*/ 944615 h 4345755"/>
              <a:gd name="connsiteX1" fmla="*/ 314872 w 4405828"/>
              <a:gd name="connsiteY1" fmla="*/ 629743 h 4345755"/>
              <a:gd name="connsiteX2" fmla="*/ 1076339 w 4405828"/>
              <a:gd name="connsiteY2" fmla="*/ 629743 h 4345755"/>
              <a:gd name="connsiteX3" fmla="*/ 1733969 w 4405828"/>
              <a:gd name="connsiteY3" fmla="*/ 629743 h 4345755"/>
              <a:gd name="connsiteX4" fmla="*/ 2322376 w 4405828"/>
              <a:gd name="connsiteY4" fmla="*/ 629743 h 4345755"/>
              <a:gd name="connsiteX5" fmla="*/ 3014618 w 4405828"/>
              <a:gd name="connsiteY5" fmla="*/ 629743 h 4345755"/>
              <a:gd name="connsiteX6" fmla="*/ 3776085 w 4405828"/>
              <a:gd name="connsiteY6" fmla="*/ 629743 h 4345755"/>
              <a:gd name="connsiteX7" fmla="*/ 3776085 w 4405828"/>
              <a:gd name="connsiteY7" fmla="*/ 314872 h 4345755"/>
              <a:gd name="connsiteX8" fmla="*/ 4090957 w 4405828"/>
              <a:gd name="connsiteY8" fmla="*/ 0 h 4345755"/>
              <a:gd name="connsiteX9" fmla="*/ 4405829 w 4405828"/>
              <a:gd name="connsiteY9" fmla="*/ 314872 h 4345755"/>
              <a:gd name="connsiteX10" fmla="*/ 4405828 w 4405828"/>
              <a:gd name="connsiteY10" fmla="*/ 3401140 h 4345755"/>
              <a:gd name="connsiteX11" fmla="*/ 4090956 w 4405828"/>
              <a:gd name="connsiteY11" fmla="*/ 3716012 h 4345755"/>
              <a:gd name="connsiteX12" fmla="*/ 3467938 w 4405828"/>
              <a:gd name="connsiteY12" fmla="*/ 3716012 h 4345755"/>
              <a:gd name="connsiteX13" fmla="*/ 2810307 w 4405828"/>
              <a:gd name="connsiteY13" fmla="*/ 3716012 h 4345755"/>
              <a:gd name="connsiteX14" fmla="*/ 2048840 w 4405828"/>
              <a:gd name="connsiteY14" fmla="*/ 3716012 h 4345755"/>
              <a:gd name="connsiteX15" fmla="*/ 1391210 w 4405828"/>
              <a:gd name="connsiteY15" fmla="*/ 3716012 h 4345755"/>
              <a:gd name="connsiteX16" fmla="*/ 629743 w 4405828"/>
              <a:gd name="connsiteY16" fmla="*/ 3716012 h 4345755"/>
              <a:gd name="connsiteX17" fmla="*/ 629743 w 4405828"/>
              <a:gd name="connsiteY17" fmla="*/ 4030883 h 4345755"/>
              <a:gd name="connsiteX18" fmla="*/ 314871 w 4405828"/>
              <a:gd name="connsiteY18" fmla="*/ 4345755 h 4345755"/>
              <a:gd name="connsiteX19" fmla="*/ -1 w 4405828"/>
              <a:gd name="connsiteY19" fmla="*/ 4030883 h 4345755"/>
              <a:gd name="connsiteX20" fmla="*/ 0 w 4405828"/>
              <a:gd name="connsiteY20" fmla="*/ 944615 h 4345755"/>
              <a:gd name="connsiteX21" fmla="*/ 3776085 w 4405828"/>
              <a:gd name="connsiteY21" fmla="*/ 629743 h 4345755"/>
              <a:gd name="connsiteX22" fmla="*/ 4090956 w 4405828"/>
              <a:gd name="connsiteY22" fmla="*/ 629743 h 4345755"/>
              <a:gd name="connsiteX23" fmla="*/ 4405828 w 4405828"/>
              <a:gd name="connsiteY23" fmla="*/ 314871 h 4345755"/>
              <a:gd name="connsiteX24" fmla="*/ 4090956 w 4405828"/>
              <a:gd name="connsiteY24" fmla="*/ 629743 h 4345755"/>
              <a:gd name="connsiteX25" fmla="*/ 4090956 w 4405828"/>
              <a:gd name="connsiteY25" fmla="*/ 314872 h 4345755"/>
              <a:gd name="connsiteX26" fmla="*/ 3933520 w 4405828"/>
              <a:gd name="connsiteY26" fmla="*/ 472308 h 4345755"/>
              <a:gd name="connsiteX27" fmla="*/ 3776084 w 4405828"/>
              <a:gd name="connsiteY27" fmla="*/ 314872 h 4345755"/>
              <a:gd name="connsiteX28" fmla="*/ 314872 w 4405828"/>
              <a:gd name="connsiteY28" fmla="*/ 1259487 h 4345755"/>
              <a:gd name="connsiteX29" fmla="*/ 314872 w 4405828"/>
              <a:gd name="connsiteY29" fmla="*/ 944615 h 4345755"/>
              <a:gd name="connsiteX30" fmla="*/ 472308 w 4405828"/>
              <a:gd name="connsiteY30" fmla="*/ 787179 h 4345755"/>
              <a:gd name="connsiteX31" fmla="*/ 629744 w 4405828"/>
              <a:gd name="connsiteY31" fmla="*/ 944615 h 4345755"/>
              <a:gd name="connsiteX32" fmla="*/ 314872 w 4405828"/>
              <a:gd name="connsiteY32" fmla="*/ 1259487 h 4345755"/>
              <a:gd name="connsiteX33" fmla="*/ 0 w 4405828"/>
              <a:gd name="connsiteY33" fmla="*/ 944615 h 4345755"/>
              <a:gd name="connsiteX34" fmla="*/ 629743 w 4405828"/>
              <a:gd name="connsiteY34" fmla="*/ 944615 h 4345755"/>
              <a:gd name="connsiteX35" fmla="*/ 629743 w 4405828"/>
              <a:gd name="connsiteY35" fmla="*/ 1609750 h 4345755"/>
              <a:gd name="connsiteX36" fmla="*/ 629743 w 4405828"/>
              <a:gd name="connsiteY36" fmla="*/ 2302600 h 4345755"/>
              <a:gd name="connsiteX37" fmla="*/ 629743 w 4405828"/>
              <a:gd name="connsiteY37" fmla="*/ 3050877 h 4345755"/>
              <a:gd name="connsiteX38" fmla="*/ 629743 w 4405828"/>
              <a:gd name="connsiteY38" fmla="*/ 3716012 h 434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5828" h="4345755" stroke="0" extrusionOk="0">
                <a:moveTo>
                  <a:pt x="4405828" y="314872"/>
                </a:moveTo>
                <a:cubicBezTo>
                  <a:pt x="4388408" y="498434"/>
                  <a:pt x="4224072" y="639384"/>
                  <a:pt x="4090956" y="629744"/>
                </a:cubicBezTo>
                <a:cubicBezTo>
                  <a:pt x="4102864" y="517322"/>
                  <a:pt x="4105571" y="463457"/>
                  <a:pt x="4090956" y="314872"/>
                </a:cubicBezTo>
                <a:cubicBezTo>
                  <a:pt x="4088878" y="409270"/>
                  <a:pt x="4004892" y="472637"/>
                  <a:pt x="3933520" y="472308"/>
                </a:cubicBezTo>
                <a:cubicBezTo>
                  <a:pt x="3837243" y="466250"/>
                  <a:pt x="3774717" y="418818"/>
                  <a:pt x="3776084" y="314872"/>
                </a:cubicBezTo>
                <a:cubicBezTo>
                  <a:pt x="3792786" y="434335"/>
                  <a:pt x="3762185" y="536820"/>
                  <a:pt x="3776085" y="629743"/>
                </a:cubicBezTo>
                <a:cubicBezTo>
                  <a:pt x="3521279" y="634631"/>
                  <a:pt x="3362607" y="639871"/>
                  <a:pt x="3083842" y="629743"/>
                </a:cubicBezTo>
                <a:cubicBezTo>
                  <a:pt x="2805077" y="619615"/>
                  <a:pt x="2602595" y="664060"/>
                  <a:pt x="2391600" y="629743"/>
                </a:cubicBezTo>
                <a:cubicBezTo>
                  <a:pt x="2180605" y="595426"/>
                  <a:pt x="1825280" y="663718"/>
                  <a:pt x="1664745" y="629743"/>
                </a:cubicBezTo>
                <a:cubicBezTo>
                  <a:pt x="1504210" y="595768"/>
                  <a:pt x="733210" y="656782"/>
                  <a:pt x="314872" y="629743"/>
                </a:cubicBezTo>
                <a:cubicBezTo>
                  <a:pt x="153856" y="610747"/>
                  <a:pt x="-10727" y="729613"/>
                  <a:pt x="0" y="944615"/>
                </a:cubicBezTo>
                <a:cubicBezTo>
                  <a:pt x="27331" y="1134184"/>
                  <a:pt x="10678" y="1375744"/>
                  <a:pt x="0" y="1623594"/>
                </a:cubicBezTo>
                <a:cubicBezTo>
                  <a:pt x="-10678" y="1871444"/>
                  <a:pt x="18233" y="2046368"/>
                  <a:pt x="0" y="2240848"/>
                </a:cubicBezTo>
                <a:cubicBezTo>
                  <a:pt x="-18233" y="2435328"/>
                  <a:pt x="-14812" y="2546471"/>
                  <a:pt x="0" y="2827238"/>
                </a:cubicBezTo>
                <a:cubicBezTo>
                  <a:pt x="14812" y="3108005"/>
                  <a:pt x="-3574" y="3275138"/>
                  <a:pt x="0" y="3413629"/>
                </a:cubicBezTo>
                <a:cubicBezTo>
                  <a:pt x="3574" y="3552120"/>
                  <a:pt x="20403" y="3737749"/>
                  <a:pt x="0" y="4030883"/>
                </a:cubicBezTo>
                <a:cubicBezTo>
                  <a:pt x="133" y="4186585"/>
                  <a:pt x="156757" y="4342859"/>
                  <a:pt x="314872" y="4345755"/>
                </a:cubicBezTo>
                <a:cubicBezTo>
                  <a:pt x="486169" y="4341590"/>
                  <a:pt x="625173" y="4198128"/>
                  <a:pt x="629744" y="4030883"/>
                </a:cubicBezTo>
                <a:cubicBezTo>
                  <a:pt x="620206" y="3907763"/>
                  <a:pt x="640012" y="3838030"/>
                  <a:pt x="629743" y="3716012"/>
                </a:cubicBezTo>
                <a:cubicBezTo>
                  <a:pt x="836617" y="3736063"/>
                  <a:pt x="1033858" y="3736974"/>
                  <a:pt x="1218149" y="3716012"/>
                </a:cubicBezTo>
                <a:cubicBezTo>
                  <a:pt x="1402440" y="3695050"/>
                  <a:pt x="1663624" y="3710933"/>
                  <a:pt x="1910392" y="3716012"/>
                </a:cubicBezTo>
                <a:cubicBezTo>
                  <a:pt x="2157160" y="3721091"/>
                  <a:pt x="2299806" y="3692360"/>
                  <a:pt x="2498798" y="3716012"/>
                </a:cubicBezTo>
                <a:cubicBezTo>
                  <a:pt x="2697790" y="3739664"/>
                  <a:pt x="2885399" y="3700122"/>
                  <a:pt x="3121816" y="3716012"/>
                </a:cubicBezTo>
                <a:cubicBezTo>
                  <a:pt x="3358233" y="3731902"/>
                  <a:pt x="3638375" y="3733989"/>
                  <a:pt x="4090956" y="3716012"/>
                </a:cubicBezTo>
                <a:cubicBezTo>
                  <a:pt x="4260853" y="3720247"/>
                  <a:pt x="4393059" y="3604585"/>
                  <a:pt x="4405828" y="3401140"/>
                </a:cubicBezTo>
                <a:cubicBezTo>
                  <a:pt x="4389104" y="3118977"/>
                  <a:pt x="4398002" y="2863032"/>
                  <a:pt x="4405828" y="2722161"/>
                </a:cubicBezTo>
                <a:cubicBezTo>
                  <a:pt x="4413654" y="2581290"/>
                  <a:pt x="4375682" y="2353119"/>
                  <a:pt x="4405828" y="2074045"/>
                </a:cubicBezTo>
                <a:cubicBezTo>
                  <a:pt x="4435974" y="1794971"/>
                  <a:pt x="4418992" y="1677449"/>
                  <a:pt x="4405828" y="1395066"/>
                </a:cubicBezTo>
                <a:cubicBezTo>
                  <a:pt x="4392664" y="1112683"/>
                  <a:pt x="4457885" y="622799"/>
                  <a:pt x="4405828" y="314872"/>
                </a:cubicBezTo>
                <a:close/>
                <a:moveTo>
                  <a:pt x="314872" y="1259487"/>
                </a:moveTo>
                <a:cubicBezTo>
                  <a:pt x="487371" y="1273232"/>
                  <a:pt x="638054" y="1146433"/>
                  <a:pt x="629744" y="944615"/>
                </a:cubicBezTo>
                <a:cubicBezTo>
                  <a:pt x="637701" y="855555"/>
                  <a:pt x="560905" y="796359"/>
                  <a:pt x="472308" y="787179"/>
                </a:cubicBezTo>
                <a:cubicBezTo>
                  <a:pt x="365237" y="787387"/>
                  <a:pt x="306287" y="867001"/>
                  <a:pt x="314872" y="944615"/>
                </a:cubicBezTo>
                <a:cubicBezTo>
                  <a:pt x="326268" y="1017918"/>
                  <a:pt x="304898" y="1143490"/>
                  <a:pt x="314872" y="1259487"/>
                </a:cubicBezTo>
                <a:close/>
              </a:path>
              <a:path w="4405828" h="4345755" fill="darkenLess" stroke="0" extrusionOk="0">
                <a:moveTo>
                  <a:pt x="314872" y="1259487"/>
                </a:moveTo>
                <a:cubicBezTo>
                  <a:pt x="452717" y="1265574"/>
                  <a:pt x="635158" y="1113306"/>
                  <a:pt x="629744" y="944615"/>
                </a:cubicBezTo>
                <a:cubicBezTo>
                  <a:pt x="610358" y="852525"/>
                  <a:pt x="554047" y="797047"/>
                  <a:pt x="472308" y="787179"/>
                </a:cubicBezTo>
                <a:cubicBezTo>
                  <a:pt x="384698" y="775104"/>
                  <a:pt x="296308" y="853214"/>
                  <a:pt x="314872" y="944615"/>
                </a:cubicBezTo>
                <a:cubicBezTo>
                  <a:pt x="300409" y="1007663"/>
                  <a:pt x="324014" y="1155894"/>
                  <a:pt x="314872" y="1259487"/>
                </a:cubicBezTo>
                <a:close/>
                <a:moveTo>
                  <a:pt x="4090956" y="629743"/>
                </a:moveTo>
                <a:cubicBezTo>
                  <a:pt x="4274682" y="623711"/>
                  <a:pt x="4419499" y="464145"/>
                  <a:pt x="4405828" y="314871"/>
                </a:cubicBezTo>
                <a:cubicBezTo>
                  <a:pt x="4422029" y="145817"/>
                  <a:pt x="4272749" y="-12019"/>
                  <a:pt x="4090956" y="-1"/>
                </a:cubicBezTo>
                <a:cubicBezTo>
                  <a:pt x="3940475" y="21155"/>
                  <a:pt x="3801343" y="116701"/>
                  <a:pt x="3776084" y="314871"/>
                </a:cubicBezTo>
                <a:cubicBezTo>
                  <a:pt x="3783091" y="416454"/>
                  <a:pt x="3842968" y="461148"/>
                  <a:pt x="3933520" y="472307"/>
                </a:cubicBezTo>
                <a:cubicBezTo>
                  <a:pt x="4020378" y="474743"/>
                  <a:pt x="4102338" y="404059"/>
                  <a:pt x="4090956" y="314871"/>
                </a:cubicBezTo>
                <a:cubicBezTo>
                  <a:pt x="4075442" y="420124"/>
                  <a:pt x="4095983" y="526287"/>
                  <a:pt x="4090956" y="629743"/>
                </a:cubicBezTo>
                <a:close/>
              </a:path>
              <a:path w="4405828" h="4345755" fill="none" extrusionOk="0">
                <a:moveTo>
                  <a:pt x="0" y="944615"/>
                </a:moveTo>
                <a:cubicBezTo>
                  <a:pt x="-61" y="748290"/>
                  <a:pt x="165844" y="632353"/>
                  <a:pt x="314872" y="629743"/>
                </a:cubicBezTo>
                <a:cubicBezTo>
                  <a:pt x="580143" y="645286"/>
                  <a:pt x="887462" y="594226"/>
                  <a:pt x="1076339" y="629743"/>
                </a:cubicBezTo>
                <a:cubicBezTo>
                  <a:pt x="1265216" y="665260"/>
                  <a:pt x="1439899" y="621068"/>
                  <a:pt x="1733969" y="629743"/>
                </a:cubicBezTo>
                <a:cubicBezTo>
                  <a:pt x="2028039" y="638419"/>
                  <a:pt x="2080236" y="652714"/>
                  <a:pt x="2322376" y="629743"/>
                </a:cubicBezTo>
                <a:cubicBezTo>
                  <a:pt x="2564516" y="606772"/>
                  <a:pt x="2820164" y="595134"/>
                  <a:pt x="3014618" y="629743"/>
                </a:cubicBezTo>
                <a:cubicBezTo>
                  <a:pt x="3209072" y="664352"/>
                  <a:pt x="3572290" y="664628"/>
                  <a:pt x="3776085" y="629743"/>
                </a:cubicBezTo>
                <a:cubicBezTo>
                  <a:pt x="3760832" y="560007"/>
                  <a:pt x="3775067" y="443972"/>
                  <a:pt x="3776085" y="314872"/>
                </a:cubicBezTo>
                <a:cubicBezTo>
                  <a:pt x="3764775" y="107552"/>
                  <a:pt x="3938929" y="2410"/>
                  <a:pt x="4090957" y="0"/>
                </a:cubicBezTo>
                <a:cubicBezTo>
                  <a:pt x="4255685" y="16985"/>
                  <a:pt x="4398113" y="126406"/>
                  <a:pt x="4405829" y="314872"/>
                </a:cubicBezTo>
                <a:cubicBezTo>
                  <a:pt x="4439534" y="1362024"/>
                  <a:pt x="4554895" y="2522027"/>
                  <a:pt x="4405828" y="3401140"/>
                </a:cubicBezTo>
                <a:cubicBezTo>
                  <a:pt x="4388669" y="3583774"/>
                  <a:pt x="4231956" y="3714461"/>
                  <a:pt x="4090956" y="3716012"/>
                </a:cubicBezTo>
                <a:cubicBezTo>
                  <a:pt x="3886795" y="3730881"/>
                  <a:pt x="3759880" y="3731062"/>
                  <a:pt x="3467938" y="3716012"/>
                </a:cubicBezTo>
                <a:cubicBezTo>
                  <a:pt x="3175996" y="3700962"/>
                  <a:pt x="2970216" y="3684254"/>
                  <a:pt x="2810307" y="3716012"/>
                </a:cubicBezTo>
                <a:cubicBezTo>
                  <a:pt x="2650398" y="3747770"/>
                  <a:pt x="2210803" y="3719871"/>
                  <a:pt x="2048840" y="3716012"/>
                </a:cubicBezTo>
                <a:cubicBezTo>
                  <a:pt x="1886877" y="3712153"/>
                  <a:pt x="1553113" y="3748504"/>
                  <a:pt x="1391210" y="3716012"/>
                </a:cubicBezTo>
                <a:cubicBezTo>
                  <a:pt x="1229307" y="3683521"/>
                  <a:pt x="865943" y="3734365"/>
                  <a:pt x="629743" y="3716012"/>
                </a:cubicBezTo>
                <a:cubicBezTo>
                  <a:pt x="633031" y="3795462"/>
                  <a:pt x="615916" y="3897332"/>
                  <a:pt x="629743" y="4030883"/>
                </a:cubicBezTo>
                <a:cubicBezTo>
                  <a:pt x="641346" y="4209366"/>
                  <a:pt x="471156" y="4361259"/>
                  <a:pt x="314871" y="4345755"/>
                </a:cubicBezTo>
                <a:cubicBezTo>
                  <a:pt x="143710" y="4370625"/>
                  <a:pt x="26350" y="4221442"/>
                  <a:pt x="-1" y="4030883"/>
                </a:cubicBezTo>
                <a:cubicBezTo>
                  <a:pt x="-65575" y="3035982"/>
                  <a:pt x="-151981" y="2084941"/>
                  <a:pt x="0" y="944615"/>
                </a:cubicBezTo>
                <a:close/>
                <a:moveTo>
                  <a:pt x="3776085" y="629743"/>
                </a:moveTo>
                <a:cubicBezTo>
                  <a:pt x="3850518" y="620414"/>
                  <a:pt x="3950486" y="630409"/>
                  <a:pt x="4090956" y="629743"/>
                </a:cubicBezTo>
                <a:cubicBezTo>
                  <a:pt x="4248654" y="645094"/>
                  <a:pt x="4412778" y="481932"/>
                  <a:pt x="4405828" y="314871"/>
                </a:cubicBezTo>
                <a:moveTo>
                  <a:pt x="4090956" y="629743"/>
                </a:moveTo>
                <a:cubicBezTo>
                  <a:pt x="4093865" y="487571"/>
                  <a:pt x="4097190" y="382130"/>
                  <a:pt x="4090956" y="314872"/>
                </a:cubicBezTo>
                <a:cubicBezTo>
                  <a:pt x="4097109" y="384731"/>
                  <a:pt x="4029840" y="475011"/>
                  <a:pt x="3933520" y="472308"/>
                </a:cubicBezTo>
                <a:cubicBezTo>
                  <a:pt x="3830588" y="466366"/>
                  <a:pt x="3770770" y="401946"/>
                  <a:pt x="3776084" y="314872"/>
                </a:cubicBezTo>
                <a:moveTo>
                  <a:pt x="314872" y="1259487"/>
                </a:moveTo>
                <a:cubicBezTo>
                  <a:pt x="329121" y="1119505"/>
                  <a:pt x="308451" y="1087943"/>
                  <a:pt x="314872" y="944615"/>
                </a:cubicBezTo>
                <a:cubicBezTo>
                  <a:pt x="315161" y="865695"/>
                  <a:pt x="399410" y="793399"/>
                  <a:pt x="472308" y="787179"/>
                </a:cubicBezTo>
                <a:cubicBezTo>
                  <a:pt x="554779" y="783551"/>
                  <a:pt x="619587" y="840442"/>
                  <a:pt x="629744" y="944615"/>
                </a:cubicBezTo>
                <a:cubicBezTo>
                  <a:pt x="642120" y="1107546"/>
                  <a:pt x="518820" y="1285114"/>
                  <a:pt x="314872" y="1259487"/>
                </a:cubicBezTo>
                <a:cubicBezTo>
                  <a:pt x="159388" y="1242252"/>
                  <a:pt x="149" y="1114204"/>
                  <a:pt x="0" y="944615"/>
                </a:cubicBezTo>
                <a:moveTo>
                  <a:pt x="629743" y="944615"/>
                </a:moveTo>
                <a:cubicBezTo>
                  <a:pt x="623331" y="1173091"/>
                  <a:pt x="607972" y="1409695"/>
                  <a:pt x="629743" y="1609750"/>
                </a:cubicBezTo>
                <a:cubicBezTo>
                  <a:pt x="651514" y="1809805"/>
                  <a:pt x="624110" y="1992388"/>
                  <a:pt x="629743" y="2302600"/>
                </a:cubicBezTo>
                <a:cubicBezTo>
                  <a:pt x="635377" y="2612812"/>
                  <a:pt x="624166" y="2851590"/>
                  <a:pt x="629743" y="3050877"/>
                </a:cubicBezTo>
                <a:cubicBezTo>
                  <a:pt x="635320" y="3250164"/>
                  <a:pt x="645405" y="3470242"/>
                  <a:pt x="629743" y="3716012"/>
                </a:cubicBezTo>
              </a:path>
              <a:path w="4405828" h="4345755" fill="none" stroke="0" extrusionOk="0">
                <a:moveTo>
                  <a:pt x="0" y="944615"/>
                </a:moveTo>
                <a:cubicBezTo>
                  <a:pt x="-13299" y="795079"/>
                  <a:pt x="111170" y="648227"/>
                  <a:pt x="314872" y="629743"/>
                </a:cubicBezTo>
                <a:cubicBezTo>
                  <a:pt x="485605" y="627721"/>
                  <a:pt x="626987" y="640863"/>
                  <a:pt x="937890" y="629743"/>
                </a:cubicBezTo>
                <a:cubicBezTo>
                  <a:pt x="1248793" y="618623"/>
                  <a:pt x="1361385" y="655352"/>
                  <a:pt x="1664745" y="629743"/>
                </a:cubicBezTo>
                <a:cubicBezTo>
                  <a:pt x="1968105" y="604134"/>
                  <a:pt x="2118195" y="606375"/>
                  <a:pt x="2356988" y="629743"/>
                </a:cubicBezTo>
                <a:cubicBezTo>
                  <a:pt x="2595781" y="653111"/>
                  <a:pt x="2849414" y="645562"/>
                  <a:pt x="3049230" y="629743"/>
                </a:cubicBezTo>
                <a:cubicBezTo>
                  <a:pt x="3249046" y="613924"/>
                  <a:pt x="3494958" y="619488"/>
                  <a:pt x="3776085" y="629743"/>
                </a:cubicBezTo>
                <a:cubicBezTo>
                  <a:pt x="3780204" y="483251"/>
                  <a:pt x="3784976" y="434439"/>
                  <a:pt x="3776085" y="314872"/>
                </a:cubicBezTo>
                <a:cubicBezTo>
                  <a:pt x="3749428" y="114811"/>
                  <a:pt x="3915171" y="6144"/>
                  <a:pt x="4090957" y="0"/>
                </a:cubicBezTo>
                <a:cubicBezTo>
                  <a:pt x="4250438" y="-14057"/>
                  <a:pt x="4423042" y="144323"/>
                  <a:pt x="4405829" y="314872"/>
                </a:cubicBezTo>
                <a:cubicBezTo>
                  <a:pt x="4553240" y="1289916"/>
                  <a:pt x="4356874" y="2354022"/>
                  <a:pt x="4405828" y="3401140"/>
                </a:cubicBezTo>
                <a:cubicBezTo>
                  <a:pt x="4445157" y="3580172"/>
                  <a:pt x="4303423" y="3715357"/>
                  <a:pt x="4090956" y="3716012"/>
                </a:cubicBezTo>
                <a:cubicBezTo>
                  <a:pt x="3851162" y="3713602"/>
                  <a:pt x="3708509" y="3737871"/>
                  <a:pt x="3502550" y="3716012"/>
                </a:cubicBezTo>
                <a:cubicBezTo>
                  <a:pt x="3296591" y="3694153"/>
                  <a:pt x="3126361" y="3737177"/>
                  <a:pt x="2810307" y="3716012"/>
                </a:cubicBezTo>
                <a:cubicBezTo>
                  <a:pt x="2494253" y="3694847"/>
                  <a:pt x="2258072" y="3743864"/>
                  <a:pt x="2048840" y="3716012"/>
                </a:cubicBezTo>
                <a:cubicBezTo>
                  <a:pt x="1839608" y="3688160"/>
                  <a:pt x="1667576" y="3733373"/>
                  <a:pt x="1425822" y="3716012"/>
                </a:cubicBezTo>
                <a:cubicBezTo>
                  <a:pt x="1184068" y="3698651"/>
                  <a:pt x="834614" y="3703982"/>
                  <a:pt x="629743" y="3716012"/>
                </a:cubicBezTo>
                <a:cubicBezTo>
                  <a:pt x="634078" y="3783516"/>
                  <a:pt x="629485" y="3903689"/>
                  <a:pt x="629743" y="4030883"/>
                </a:cubicBezTo>
                <a:cubicBezTo>
                  <a:pt x="622724" y="4211658"/>
                  <a:pt x="471431" y="4347307"/>
                  <a:pt x="314871" y="4345755"/>
                </a:cubicBezTo>
                <a:cubicBezTo>
                  <a:pt x="139610" y="4317964"/>
                  <a:pt x="-7714" y="4226874"/>
                  <a:pt x="-1" y="4030883"/>
                </a:cubicBezTo>
                <a:cubicBezTo>
                  <a:pt x="-133066" y="3059585"/>
                  <a:pt x="72852" y="2100224"/>
                  <a:pt x="0" y="944615"/>
                </a:cubicBezTo>
                <a:close/>
                <a:moveTo>
                  <a:pt x="3776085" y="629743"/>
                </a:moveTo>
                <a:cubicBezTo>
                  <a:pt x="3921481" y="619267"/>
                  <a:pt x="3986180" y="615521"/>
                  <a:pt x="4090956" y="629743"/>
                </a:cubicBezTo>
                <a:cubicBezTo>
                  <a:pt x="4276555" y="646213"/>
                  <a:pt x="4445584" y="478036"/>
                  <a:pt x="4405828" y="314871"/>
                </a:cubicBezTo>
                <a:moveTo>
                  <a:pt x="4090956" y="629743"/>
                </a:moveTo>
                <a:cubicBezTo>
                  <a:pt x="4082833" y="488741"/>
                  <a:pt x="4086527" y="394232"/>
                  <a:pt x="4090956" y="314872"/>
                </a:cubicBezTo>
                <a:cubicBezTo>
                  <a:pt x="4089736" y="410733"/>
                  <a:pt x="4026157" y="485443"/>
                  <a:pt x="3933520" y="472308"/>
                </a:cubicBezTo>
                <a:cubicBezTo>
                  <a:pt x="3835708" y="468829"/>
                  <a:pt x="3776150" y="392186"/>
                  <a:pt x="3776084" y="314872"/>
                </a:cubicBezTo>
                <a:moveTo>
                  <a:pt x="314872" y="1259487"/>
                </a:moveTo>
                <a:cubicBezTo>
                  <a:pt x="312157" y="1181510"/>
                  <a:pt x="302812" y="1016326"/>
                  <a:pt x="314872" y="944615"/>
                </a:cubicBezTo>
                <a:cubicBezTo>
                  <a:pt x="317546" y="843889"/>
                  <a:pt x="387745" y="789989"/>
                  <a:pt x="472308" y="787179"/>
                </a:cubicBezTo>
                <a:cubicBezTo>
                  <a:pt x="561466" y="789948"/>
                  <a:pt x="620015" y="850722"/>
                  <a:pt x="629744" y="944615"/>
                </a:cubicBezTo>
                <a:cubicBezTo>
                  <a:pt x="606274" y="1119136"/>
                  <a:pt x="499303" y="1274304"/>
                  <a:pt x="314872" y="1259487"/>
                </a:cubicBezTo>
                <a:cubicBezTo>
                  <a:pt x="119514" y="1228793"/>
                  <a:pt x="4435" y="1120749"/>
                  <a:pt x="0" y="944615"/>
                </a:cubicBezTo>
                <a:moveTo>
                  <a:pt x="629743" y="944615"/>
                </a:moveTo>
                <a:cubicBezTo>
                  <a:pt x="628205" y="1275588"/>
                  <a:pt x="606154" y="1483261"/>
                  <a:pt x="629743" y="1665178"/>
                </a:cubicBezTo>
                <a:cubicBezTo>
                  <a:pt x="653332" y="1847095"/>
                  <a:pt x="624160" y="2120324"/>
                  <a:pt x="629743" y="2358027"/>
                </a:cubicBezTo>
                <a:cubicBezTo>
                  <a:pt x="635326" y="2595730"/>
                  <a:pt x="642381" y="2948589"/>
                  <a:pt x="629743" y="3106305"/>
                </a:cubicBezTo>
                <a:cubicBezTo>
                  <a:pt x="617105" y="3264021"/>
                  <a:pt x="658085" y="3486515"/>
                  <a:pt x="629743" y="3716012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0720364">
                  <a:prstGeom prst="horizontalScroll">
                    <a:avLst>
                      <a:gd name="adj" fmla="val 144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2400" dirty="0">
                <a:solidFill>
                  <a:schemeClr val="tx1"/>
                </a:solidFill>
              </a:rPr>
              <a:t>Izaslanstvo Narodnog vijeća Države SHS predaje </a:t>
            </a:r>
            <a:endParaRPr lang="hr-HR" sz="2400" dirty="0" smtClean="0">
              <a:solidFill>
                <a:schemeClr val="tx1"/>
              </a:solidFill>
            </a:endParaRPr>
          </a:p>
          <a:p>
            <a:pPr algn="r"/>
            <a:r>
              <a:rPr lang="hr-HR" sz="2400" dirty="0" smtClean="0">
                <a:solidFill>
                  <a:schemeClr val="tx1"/>
                </a:solidFill>
              </a:rPr>
              <a:t>Adresu </a:t>
            </a:r>
          </a:p>
          <a:p>
            <a:pPr algn="r"/>
            <a:r>
              <a:rPr lang="hr-HR" sz="2400" dirty="0" err="1" smtClean="0">
                <a:solidFill>
                  <a:schemeClr val="tx1"/>
                </a:solidFill>
              </a:rPr>
              <a:t>prijestolonasljedniku</a:t>
            </a:r>
            <a:r>
              <a:rPr lang="hr-HR" sz="2400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hr-HR" sz="2400" dirty="0" smtClean="0">
                <a:solidFill>
                  <a:schemeClr val="tx1"/>
                </a:solidFill>
              </a:rPr>
              <a:t>Aleksandru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r>
              <a:rPr lang="pl-PL" dirty="0"/>
              <a:t> </a:t>
            </a:r>
            <a:endParaRPr lang="pl-PL" dirty="0" smtClean="0"/>
          </a:p>
          <a:p>
            <a:pPr algn="r"/>
            <a:r>
              <a:rPr lang="pl-PL" sz="2400" dirty="0" smtClean="0">
                <a:solidFill>
                  <a:schemeClr val="tx1"/>
                </a:solidFill>
              </a:rPr>
              <a:t>Adresu </a:t>
            </a:r>
            <a:r>
              <a:rPr lang="pl-PL" sz="2400" dirty="0">
                <a:solidFill>
                  <a:schemeClr val="tx1"/>
                </a:solidFill>
              </a:rPr>
              <a:t>je pročitao </a:t>
            </a:r>
            <a:endParaRPr lang="pl-PL" sz="2400" dirty="0" smtClean="0">
              <a:solidFill>
                <a:schemeClr val="tx1"/>
              </a:solidFill>
            </a:endParaRPr>
          </a:p>
          <a:p>
            <a:pPr algn="r"/>
            <a:r>
              <a:rPr lang="pl-PL" sz="2400" dirty="0" smtClean="0">
                <a:solidFill>
                  <a:schemeClr val="tx1"/>
                </a:solidFill>
              </a:rPr>
              <a:t>dr</a:t>
            </a:r>
            <a:r>
              <a:rPr lang="pl-PL" sz="2400" dirty="0">
                <a:solidFill>
                  <a:schemeClr val="tx1"/>
                </a:solidFill>
              </a:rPr>
              <a:t>. Ante Pavelić (stariji).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BA8FDB94-9EDB-4532-B8FD-9164346A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102" y="1596580"/>
            <a:ext cx="5801652" cy="50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53BF65B2-7D1B-4A57-82F0-18112144F4D2}"/>
              </a:ext>
            </a:extLst>
          </p:cNvPr>
          <p:cNvSpPr/>
          <p:nvPr/>
        </p:nvSpPr>
        <p:spPr>
          <a:xfrm>
            <a:off x="5590094" y="1329179"/>
            <a:ext cx="3302877" cy="2779204"/>
          </a:xfrm>
          <a:custGeom>
            <a:avLst/>
            <a:gdLst>
              <a:gd name="connsiteX0" fmla="*/ 4618578 w 3302877"/>
              <a:gd name="connsiteY0" fmla="*/ 1375595 h 2779204"/>
              <a:gd name="connsiteX1" fmla="*/ 3919542 w 3302877"/>
              <a:gd name="connsiteY1" fmla="*/ 1516774 h 2779204"/>
              <a:gd name="connsiteX2" fmla="*/ 3274278 w 3302877"/>
              <a:gd name="connsiteY2" fmla="*/ 1647094 h 2779204"/>
              <a:gd name="connsiteX3" fmla="*/ 1545435 w 3302877"/>
              <a:gd name="connsiteY3" fmla="*/ 2776339 h 2779204"/>
              <a:gd name="connsiteX4" fmla="*/ 25 w 3302877"/>
              <a:gd name="connsiteY4" fmla="*/ 1397482 h 2779204"/>
              <a:gd name="connsiteX5" fmla="*/ 1532179 w 3302877"/>
              <a:gd name="connsiteY5" fmla="*/ 3628 h 2779204"/>
              <a:gd name="connsiteX6" fmla="*/ 3270741 w 3302877"/>
              <a:gd name="connsiteY6" fmla="*/ 1116805 h 2779204"/>
              <a:gd name="connsiteX7" fmla="*/ 3931181 w 3302877"/>
              <a:gd name="connsiteY7" fmla="*/ 1243612 h 2779204"/>
              <a:gd name="connsiteX8" fmla="*/ 4618578 w 3302877"/>
              <a:gd name="connsiteY8" fmla="*/ 1375595 h 277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2877" h="2779204" fill="none" extrusionOk="0">
                <a:moveTo>
                  <a:pt x="4618578" y="1375595"/>
                </a:moveTo>
                <a:cubicBezTo>
                  <a:pt x="4369701" y="1450185"/>
                  <a:pt x="4216079" y="1482983"/>
                  <a:pt x="3919542" y="1516774"/>
                </a:cubicBezTo>
                <a:cubicBezTo>
                  <a:pt x="3623005" y="1550565"/>
                  <a:pt x="3528824" y="1566932"/>
                  <a:pt x="3274278" y="1647094"/>
                </a:cubicBezTo>
                <a:cubicBezTo>
                  <a:pt x="3212089" y="2419837"/>
                  <a:pt x="2440725" y="2770098"/>
                  <a:pt x="1545435" y="2776339"/>
                </a:cubicBezTo>
                <a:cubicBezTo>
                  <a:pt x="692112" y="2600653"/>
                  <a:pt x="34667" y="2194831"/>
                  <a:pt x="25" y="1397482"/>
                </a:cubicBezTo>
                <a:cubicBezTo>
                  <a:pt x="-93300" y="523900"/>
                  <a:pt x="627637" y="2730"/>
                  <a:pt x="1532179" y="3628"/>
                </a:cubicBezTo>
                <a:cubicBezTo>
                  <a:pt x="2220025" y="-6818"/>
                  <a:pt x="3017213" y="513061"/>
                  <a:pt x="3270741" y="1116805"/>
                </a:cubicBezTo>
                <a:cubicBezTo>
                  <a:pt x="3426151" y="1180468"/>
                  <a:pt x="3752171" y="1212587"/>
                  <a:pt x="3931181" y="1243612"/>
                </a:cubicBezTo>
                <a:cubicBezTo>
                  <a:pt x="4110191" y="1274637"/>
                  <a:pt x="4404985" y="1344757"/>
                  <a:pt x="4618578" y="1375595"/>
                </a:cubicBezTo>
                <a:close/>
              </a:path>
              <a:path w="3302877" h="2779204" stroke="0" extrusionOk="0">
                <a:moveTo>
                  <a:pt x="4618578" y="1375595"/>
                </a:moveTo>
                <a:cubicBezTo>
                  <a:pt x="4429689" y="1436829"/>
                  <a:pt x="4141561" y="1486936"/>
                  <a:pt x="3986757" y="1503200"/>
                </a:cubicBezTo>
                <a:cubicBezTo>
                  <a:pt x="3831953" y="1519464"/>
                  <a:pt x="3454596" y="1582126"/>
                  <a:pt x="3274278" y="1647094"/>
                </a:cubicBezTo>
                <a:cubicBezTo>
                  <a:pt x="3113391" y="2303704"/>
                  <a:pt x="2362465" y="2848360"/>
                  <a:pt x="1545435" y="2776339"/>
                </a:cubicBezTo>
                <a:cubicBezTo>
                  <a:pt x="561542" y="2604563"/>
                  <a:pt x="-54891" y="2153420"/>
                  <a:pt x="25" y="1397482"/>
                </a:cubicBezTo>
                <a:cubicBezTo>
                  <a:pt x="-127993" y="680083"/>
                  <a:pt x="541786" y="-39852"/>
                  <a:pt x="1532179" y="3628"/>
                </a:cubicBezTo>
                <a:cubicBezTo>
                  <a:pt x="2381774" y="-23838"/>
                  <a:pt x="3088664" y="423989"/>
                  <a:pt x="3270741" y="1116805"/>
                </a:cubicBezTo>
                <a:cubicBezTo>
                  <a:pt x="3447347" y="1169787"/>
                  <a:pt x="3711159" y="1186404"/>
                  <a:pt x="3904224" y="1238436"/>
                </a:cubicBezTo>
                <a:cubicBezTo>
                  <a:pt x="4097289" y="1290468"/>
                  <a:pt x="4281367" y="1334267"/>
                  <a:pt x="4618578" y="137559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89835"/>
                      <a:gd name="adj2" fmla="val -50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Ne srljajte kao guske u maglu!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A0E8DA6-0CDC-44DC-B446-7C39F574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458877"/>
            <a:ext cx="1695880" cy="2399123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54527077-20CA-4698-B01E-E3ADEE69C5AE}"/>
              </a:ext>
            </a:extLst>
          </p:cNvPr>
          <p:cNvSpPr/>
          <p:nvPr/>
        </p:nvSpPr>
        <p:spPr>
          <a:xfrm>
            <a:off x="1036949" y="1329180"/>
            <a:ext cx="4138366" cy="3355942"/>
          </a:xfrm>
          <a:custGeom>
            <a:avLst/>
            <a:gdLst>
              <a:gd name="connsiteX0" fmla="*/ 217430 w 4138366"/>
              <a:gd name="connsiteY0" fmla="*/ 3608175 h 3355942"/>
              <a:gd name="connsiteX1" fmla="*/ 369748 w 4138366"/>
              <a:gd name="connsiteY1" fmla="*/ 3178264 h 3355942"/>
              <a:gd name="connsiteX2" fmla="*/ 510349 w 4138366"/>
              <a:gd name="connsiteY2" fmla="*/ 2781424 h 3355942"/>
              <a:gd name="connsiteX3" fmla="*/ 877900 w 4138366"/>
              <a:gd name="connsiteY3" fmla="*/ 305990 h 3355942"/>
              <a:gd name="connsiteX4" fmla="*/ 3327189 w 4138366"/>
              <a:gd name="connsiteY4" fmla="*/ 345732 h 3355942"/>
              <a:gd name="connsiteX5" fmla="*/ 3567430 w 4138366"/>
              <a:gd name="connsiteY5" fmla="*/ 2835299 h 3355942"/>
              <a:gd name="connsiteX6" fmla="*/ 1133592 w 4138366"/>
              <a:gd name="connsiteY6" fmla="*/ 3174619 h 3355942"/>
              <a:gd name="connsiteX7" fmla="*/ 684673 w 4138366"/>
              <a:gd name="connsiteY7" fmla="*/ 3387061 h 3355942"/>
              <a:gd name="connsiteX8" fmla="*/ 217430 w 4138366"/>
              <a:gd name="connsiteY8" fmla="*/ 3608175 h 335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366" h="3355942" fill="none" extrusionOk="0">
                <a:moveTo>
                  <a:pt x="217430" y="3608175"/>
                </a:moveTo>
                <a:cubicBezTo>
                  <a:pt x="253841" y="3494593"/>
                  <a:pt x="291850" y="3333864"/>
                  <a:pt x="369748" y="3178264"/>
                </a:cubicBezTo>
                <a:cubicBezTo>
                  <a:pt x="447646" y="3022664"/>
                  <a:pt x="491930" y="2891115"/>
                  <a:pt x="510349" y="2781424"/>
                </a:cubicBezTo>
                <a:cubicBezTo>
                  <a:pt x="-152997" y="2160624"/>
                  <a:pt x="67144" y="721326"/>
                  <a:pt x="877900" y="305990"/>
                </a:cubicBezTo>
                <a:cubicBezTo>
                  <a:pt x="1629822" y="-248371"/>
                  <a:pt x="2643462" y="-22213"/>
                  <a:pt x="3327189" y="345732"/>
                </a:cubicBezTo>
                <a:cubicBezTo>
                  <a:pt x="4173054" y="741563"/>
                  <a:pt x="4339618" y="2002549"/>
                  <a:pt x="3567430" y="2835299"/>
                </a:cubicBezTo>
                <a:cubicBezTo>
                  <a:pt x="2836713" y="3400049"/>
                  <a:pt x="1863410" y="3587631"/>
                  <a:pt x="1133592" y="3174619"/>
                </a:cubicBezTo>
                <a:cubicBezTo>
                  <a:pt x="935215" y="3290580"/>
                  <a:pt x="852018" y="3283354"/>
                  <a:pt x="684673" y="3387061"/>
                </a:cubicBezTo>
                <a:cubicBezTo>
                  <a:pt x="517328" y="3490769"/>
                  <a:pt x="325757" y="3552186"/>
                  <a:pt x="217430" y="3608175"/>
                </a:cubicBezTo>
                <a:close/>
              </a:path>
              <a:path w="4138366" h="3355942" stroke="0" extrusionOk="0">
                <a:moveTo>
                  <a:pt x="217430" y="3608175"/>
                </a:moveTo>
                <a:cubicBezTo>
                  <a:pt x="258102" y="3526088"/>
                  <a:pt x="312706" y="3331512"/>
                  <a:pt x="355102" y="3219602"/>
                </a:cubicBezTo>
                <a:cubicBezTo>
                  <a:pt x="397498" y="3107692"/>
                  <a:pt x="439176" y="2918079"/>
                  <a:pt x="510349" y="2781424"/>
                </a:cubicBezTo>
                <a:cubicBezTo>
                  <a:pt x="-336497" y="1823711"/>
                  <a:pt x="-139139" y="901996"/>
                  <a:pt x="877900" y="305990"/>
                </a:cubicBezTo>
                <a:cubicBezTo>
                  <a:pt x="1558923" y="-177847"/>
                  <a:pt x="2474540" y="-41258"/>
                  <a:pt x="3327189" y="345732"/>
                </a:cubicBezTo>
                <a:cubicBezTo>
                  <a:pt x="4237602" y="960179"/>
                  <a:pt x="4205678" y="1948094"/>
                  <a:pt x="3567430" y="2835299"/>
                </a:cubicBezTo>
                <a:cubicBezTo>
                  <a:pt x="3077756" y="3537782"/>
                  <a:pt x="1926674" y="3502431"/>
                  <a:pt x="1133592" y="3174619"/>
                </a:cubicBezTo>
                <a:cubicBezTo>
                  <a:pt x="937587" y="3272615"/>
                  <a:pt x="840462" y="3294237"/>
                  <a:pt x="702996" y="3378390"/>
                </a:cubicBezTo>
                <a:cubicBezTo>
                  <a:pt x="565530" y="3462543"/>
                  <a:pt x="429683" y="3486950"/>
                  <a:pt x="217430" y="3608175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4746"/>
                      <a:gd name="adj2" fmla="val 5751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Prouči karikaturu </a:t>
            </a:r>
            <a:endParaRPr lang="hr-HR" sz="20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Stjepana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Radića i njegovu poznatu rečenicu, a potom protumači njeno značenje, što bi magla mogla simbolizirati i zašto je </a:t>
            </a:r>
            <a:endParaRPr lang="hr-HR" sz="20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upotrijebio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tu riječ.</a:t>
            </a: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78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8C1DCF8-D21D-4504-B62D-0372B5FC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316" y="1404398"/>
            <a:ext cx="7048500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8DE7A882-B5B1-4A6E-B3A6-C5ED26CE6A88}"/>
              </a:ext>
            </a:extLst>
          </p:cNvPr>
          <p:cNvSpPr/>
          <p:nvPr/>
        </p:nvSpPr>
        <p:spPr>
          <a:xfrm>
            <a:off x="160255" y="1791093"/>
            <a:ext cx="4405828" cy="4345755"/>
          </a:xfrm>
          <a:custGeom>
            <a:avLst/>
            <a:gdLst>
              <a:gd name="connsiteX0" fmla="*/ 4405828 w 4405828"/>
              <a:gd name="connsiteY0" fmla="*/ 314872 h 4345755"/>
              <a:gd name="connsiteX1" fmla="*/ 4090956 w 4405828"/>
              <a:gd name="connsiteY1" fmla="*/ 629744 h 4345755"/>
              <a:gd name="connsiteX2" fmla="*/ 4090956 w 4405828"/>
              <a:gd name="connsiteY2" fmla="*/ 314872 h 4345755"/>
              <a:gd name="connsiteX3" fmla="*/ 3933520 w 4405828"/>
              <a:gd name="connsiteY3" fmla="*/ 472308 h 4345755"/>
              <a:gd name="connsiteX4" fmla="*/ 3776084 w 4405828"/>
              <a:gd name="connsiteY4" fmla="*/ 314872 h 4345755"/>
              <a:gd name="connsiteX5" fmla="*/ 3776085 w 4405828"/>
              <a:gd name="connsiteY5" fmla="*/ 629743 h 4345755"/>
              <a:gd name="connsiteX6" fmla="*/ 3083842 w 4405828"/>
              <a:gd name="connsiteY6" fmla="*/ 629743 h 4345755"/>
              <a:gd name="connsiteX7" fmla="*/ 2391600 w 4405828"/>
              <a:gd name="connsiteY7" fmla="*/ 629743 h 4345755"/>
              <a:gd name="connsiteX8" fmla="*/ 1664745 w 4405828"/>
              <a:gd name="connsiteY8" fmla="*/ 629743 h 4345755"/>
              <a:gd name="connsiteX9" fmla="*/ 314872 w 4405828"/>
              <a:gd name="connsiteY9" fmla="*/ 629743 h 4345755"/>
              <a:gd name="connsiteX10" fmla="*/ 0 w 4405828"/>
              <a:gd name="connsiteY10" fmla="*/ 944615 h 4345755"/>
              <a:gd name="connsiteX11" fmla="*/ 0 w 4405828"/>
              <a:gd name="connsiteY11" fmla="*/ 1623594 h 4345755"/>
              <a:gd name="connsiteX12" fmla="*/ 0 w 4405828"/>
              <a:gd name="connsiteY12" fmla="*/ 2240848 h 4345755"/>
              <a:gd name="connsiteX13" fmla="*/ 0 w 4405828"/>
              <a:gd name="connsiteY13" fmla="*/ 2827238 h 4345755"/>
              <a:gd name="connsiteX14" fmla="*/ 0 w 4405828"/>
              <a:gd name="connsiteY14" fmla="*/ 3413629 h 4345755"/>
              <a:gd name="connsiteX15" fmla="*/ 0 w 4405828"/>
              <a:gd name="connsiteY15" fmla="*/ 4030883 h 4345755"/>
              <a:gd name="connsiteX16" fmla="*/ 314872 w 4405828"/>
              <a:gd name="connsiteY16" fmla="*/ 4345755 h 4345755"/>
              <a:gd name="connsiteX17" fmla="*/ 629744 w 4405828"/>
              <a:gd name="connsiteY17" fmla="*/ 4030883 h 4345755"/>
              <a:gd name="connsiteX18" fmla="*/ 629743 w 4405828"/>
              <a:gd name="connsiteY18" fmla="*/ 3716012 h 4345755"/>
              <a:gd name="connsiteX19" fmla="*/ 1218149 w 4405828"/>
              <a:gd name="connsiteY19" fmla="*/ 3716012 h 4345755"/>
              <a:gd name="connsiteX20" fmla="*/ 1910392 w 4405828"/>
              <a:gd name="connsiteY20" fmla="*/ 3716012 h 4345755"/>
              <a:gd name="connsiteX21" fmla="*/ 2498798 w 4405828"/>
              <a:gd name="connsiteY21" fmla="*/ 3716012 h 4345755"/>
              <a:gd name="connsiteX22" fmla="*/ 3121816 w 4405828"/>
              <a:gd name="connsiteY22" fmla="*/ 3716012 h 4345755"/>
              <a:gd name="connsiteX23" fmla="*/ 4090956 w 4405828"/>
              <a:gd name="connsiteY23" fmla="*/ 3716012 h 4345755"/>
              <a:gd name="connsiteX24" fmla="*/ 4405828 w 4405828"/>
              <a:gd name="connsiteY24" fmla="*/ 3401140 h 4345755"/>
              <a:gd name="connsiteX25" fmla="*/ 4405828 w 4405828"/>
              <a:gd name="connsiteY25" fmla="*/ 2722161 h 4345755"/>
              <a:gd name="connsiteX26" fmla="*/ 4405828 w 4405828"/>
              <a:gd name="connsiteY26" fmla="*/ 2074045 h 4345755"/>
              <a:gd name="connsiteX27" fmla="*/ 4405828 w 4405828"/>
              <a:gd name="connsiteY27" fmla="*/ 1395066 h 4345755"/>
              <a:gd name="connsiteX28" fmla="*/ 4405828 w 4405828"/>
              <a:gd name="connsiteY28" fmla="*/ 314872 h 4345755"/>
              <a:gd name="connsiteX29" fmla="*/ 314872 w 4405828"/>
              <a:gd name="connsiteY29" fmla="*/ 1259487 h 4345755"/>
              <a:gd name="connsiteX30" fmla="*/ 629744 w 4405828"/>
              <a:gd name="connsiteY30" fmla="*/ 944615 h 4345755"/>
              <a:gd name="connsiteX31" fmla="*/ 472308 w 4405828"/>
              <a:gd name="connsiteY31" fmla="*/ 787179 h 4345755"/>
              <a:gd name="connsiteX32" fmla="*/ 314872 w 4405828"/>
              <a:gd name="connsiteY32" fmla="*/ 944615 h 4345755"/>
              <a:gd name="connsiteX33" fmla="*/ 314872 w 4405828"/>
              <a:gd name="connsiteY33" fmla="*/ 1259487 h 4345755"/>
              <a:gd name="connsiteX0" fmla="*/ 314872 w 4405828"/>
              <a:gd name="connsiteY0" fmla="*/ 1259487 h 4345755"/>
              <a:gd name="connsiteX1" fmla="*/ 629744 w 4405828"/>
              <a:gd name="connsiteY1" fmla="*/ 944615 h 4345755"/>
              <a:gd name="connsiteX2" fmla="*/ 472308 w 4405828"/>
              <a:gd name="connsiteY2" fmla="*/ 787179 h 4345755"/>
              <a:gd name="connsiteX3" fmla="*/ 314872 w 4405828"/>
              <a:gd name="connsiteY3" fmla="*/ 944615 h 4345755"/>
              <a:gd name="connsiteX4" fmla="*/ 314872 w 4405828"/>
              <a:gd name="connsiteY4" fmla="*/ 1259487 h 4345755"/>
              <a:gd name="connsiteX5" fmla="*/ 4090956 w 4405828"/>
              <a:gd name="connsiteY5" fmla="*/ 629743 h 4345755"/>
              <a:gd name="connsiteX6" fmla="*/ 4405828 w 4405828"/>
              <a:gd name="connsiteY6" fmla="*/ 314871 h 4345755"/>
              <a:gd name="connsiteX7" fmla="*/ 4090956 w 4405828"/>
              <a:gd name="connsiteY7" fmla="*/ -1 h 4345755"/>
              <a:gd name="connsiteX8" fmla="*/ 3776084 w 4405828"/>
              <a:gd name="connsiteY8" fmla="*/ 314871 h 4345755"/>
              <a:gd name="connsiteX9" fmla="*/ 3933520 w 4405828"/>
              <a:gd name="connsiteY9" fmla="*/ 472307 h 4345755"/>
              <a:gd name="connsiteX10" fmla="*/ 4090956 w 4405828"/>
              <a:gd name="connsiteY10" fmla="*/ 314871 h 4345755"/>
              <a:gd name="connsiteX11" fmla="*/ 4090956 w 4405828"/>
              <a:gd name="connsiteY11" fmla="*/ 629743 h 4345755"/>
              <a:gd name="connsiteX0" fmla="*/ 0 w 4405828"/>
              <a:gd name="connsiteY0" fmla="*/ 944615 h 4345755"/>
              <a:gd name="connsiteX1" fmla="*/ 314872 w 4405828"/>
              <a:gd name="connsiteY1" fmla="*/ 629743 h 4345755"/>
              <a:gd name="connsiteX2" fmla="*/ 1076339 w 4405828"/>
              <a:gd name="connsiteY2" fmla="*/ 629743 h 4345755"/>
              <a:gd name="connsiteX3" fmla="*/ 1733969 w 4405828"/>
              <a:gd name="connsiteY3" fmla="*/ 629743 h 4345755"/>
              <a:gd name="connsiteX4" fmla="*/ 2322376 w 4405828"/>
              <a:gd name="connsiteY4" fmla="*/ 629743 h 4345755"/>
              <a:gd name="connsiteX5" fmla="*/ 3014618 w 4405828"/>
              <a:gd name="connsiteY5" fmla="*/ 629743 h 4345755"/>
              <a:gd name="connsiteX6" fmla="*/ 3776085 w 4405828"/>
              <a:gd name="connsiteY6" fmla="*/ 629743 h 4345755"/>
              <a:gd name="connsiteX7" fmla="*/ 3776085 w 4405828"/>
              <a:gd name="connsiteY7" fmla="*/ 314872 h 4345755"/>
              <a:gd name="connsiteX8" fmla="*/ 4090957 w 4405828"/>
              <a:gd name="connsiteY8" fmla="*/ 0 h 4345755"/>
              <a:gd name="connsiteX9" fmla="*/ 4405829 w 4405828"/>
              <a:gd name="connsiteY9" fmla="*/ 314872 h 4345755"/>
              <a:gd name="connsiteX10" fmla="*/ 4405828 w 4405828"/>
              <a:gd name="connsiteY10" fmla="*/ 3401140 h 4345755"/>
              <a:gd name="connsiteX11" fmla="*/ 4090956 w 4405828"/>
              <a:gd name="connsiteY11" fmla="*/ 3716012 h 4345755"/>
              <a:gd name="connsiteX12" fmla="*/ 3467938 w 4405828"/>
              <a:gd name="connsiteY12" fmla="*/ 3716012 h 4345755"/>
              <a:gd name="connsiteX13" fmla="*/ 2810307 w 4405828"/>
              <a:gd name="connsiteY13" fmla="*/ 3716012 h 4345755"/>
              <a:gd name="connsiteX14" fmla="*/ 2048840 w 4405828"/>
              <a:gd name="connsiteY14" fmla="*/ 3716012 h 4345755"/>
              <a:gd name="connsiteX15" fmla="*/ 1391210 w 4405828"/>
              <a:gd name="connsiteY15" fmla="*/ 3716012 h 4345755"/>
              <a:gd name="connsiteX16" fmla="*/ 629743 w 4405828"/>
              <a:gd name="connsiteY16" fmla="*/ 3716012 h 4345755"/>
              <a:gd name="connsiteX17" fmla="*/ 629743 w 4405828"/>
              <a:gd name="connsiteY17" fmla="*/ 4030883 h 4345755"/>
              <a:gd name="connsiteX18" fmla="*/ 314871 w 4405828"/>
              <a:gd name="connsiteY18" fmla="*/ 4345755 h 4345755"/>
              <a:gd name="connsiteX19" fmla="*/ -1 w 4405828"/>
              <a:gd name="connsiteY19" fmla="*/ 4030883 h 4345755"/>
              <a:gd name="connsiteX20" fmla="*/ 0 w 4405828"/>
              <a:gd name="connsiteY20" fmla="*/ 944615 h 4345755"/>
              <a:gd name="connsiteX21" fmla="*/ 3776085 w 4405828"/>
              <a:gd name="connsiteY21" fmla="*/ 629743 h 4345755"/>
              <a:gd name="connsiteX22" fmla="*/ 4090956 w 4405828"/>
              <a:gd name="connsiteY22" fmla="*/ 629743 h 4345755"/>
              <a:gd name="connsiteX23" fmla="*/ 4405828 w 4405828"/>
              <a:gd name="connsiteY23" fmla="*/ 314871 h 4345755"/>
              <a:gd name="connsiteX24" fmla="*/ 4090956 w 4405828"/>
              <a:gd name="connsiteY24" fmla="*/ 629743 h 4345755"/>
              <a:gd name="connsiteX25" fmla="*/ 4090956 w 4405828"/>
              <a:gd name="connsiteY25" fmla="*/ 314872 h 4345755"/>
              <a:gd name="connsiteX26" fmla="*/ 3933520 w 4405828"/>
              <a:gd name="connsiteY26" fmla="*/ 472308 h 4345755"/>
              <a:gd name="connsiteX27" fmla="*/ 3776084 w 4405828"/>
              <a:gd name="connsiteY27" fmla="*/ 314872 h 4345755"/>
              <a:gd name="connsiteX28" fmla="*/ 314872 w 4405828"/>
              <a:gd name="connsiteY28" fmla="*/ 1259487 h 4345755"/>
              <a:gd name="connsiteX29" fmla="*/ 314872 w 4405828"/>
              <a:gd name="connsiteY29" fmla="*/ 944615 h 4345755"/>
              <a:gd name="connsiteX30" fmla="*/ 472308 w 4405828"/>
              <a:gd name="connsiteY30" fmla="*/ 787179 h 4345755"/>
              <a:gd name="connsiteX31" fmla="*/ 629744 w 4405828"/>
              <a:gd name="connsiteY31" fmla="*/ 944615 h 4345755"/>
              <a:gd name="connsiteX32" fmla="*/ 314872 w 4405828"/>
              <a:gd name="connsiteY32" fmla="*/ 1259487 h 4345755"/>
              <a:gd name="connsiteX33" fmla="*/ 0 w 4405828"/>
              <a:gd name="connsiteY33" fmla="*/ 944615 h 4345755"/>
              <a:gd name="connsiteX34" fmla="*/ 629743 w 4405828"/>
              <a:gd name="connsiteY34" fmla="*/ 944615 h 4345755"/>
              <a:gd name="connsiteX35" fmla="*/ 629743 w 4405828"/>
              <a:gd name="connsiteY35" fmla="*/ 1609750 h 4345755"/>
              <a:gd name="connsiteX36" fmla="*/ 629743 w 4405828"/>
              <a:gd name="connsiteY36" fmla="*/ 2302600 h 4345755"/>
              <a:gd name="connsiteX37" fmla="*/ 629743 w 4405828"/>
              <a:gd name="connsiteY37" fmla="*/ 3050877 h 4345755"/>
              <a:gd name="connsiteX38" fmla="*/ 629743 w 4405828"/>
              <a:gd name="connsiteY38" fmla="*/ 3716012 h 434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5828" h="4345755" stroke="0" extrusionOk="0">
                <a:moveTo>
                  <a:pt x="4405828" y="314872"/>
                </a:moveTo>
                <a:cubicBezTo>
                  <a:pt x="4388408" y="498434"/>
                  <a:pt x="4224072" y="639384"/>
                  <a:pt x="4090956" y="629744"/>
                </a:cubicBezTo>
                <a:cubicBezTo>
                  <a:pt x="4102864" y="517322"/>
                  <a:pt x="4105571" y="463457"/>
                  <a:pt x="4090956" y="314872"/>
                </a:cubicBezTo>
                <a:cubicBezTo>
                  <a:pt x="4088878" y="409270"/>
                  <a:pt x="4004892" y="472637"/>
                  <a:pt x="3933520" y="472308"/>
                </a:cubicBezTo>
                <a:cubicBezTo>
                  <a:pt x="3837243" y="466250"/>
                  <a:pt x="3774717" y="418818"/>
                  <a:pt x="3776084" y="314872"/>
                </a:cubicBezTo>
                <a:cubicBezTo>
                  <a:pt x="3792786" y="434335"/>
                  <a:pt x="3762185" y="536820"/>
                  <a:pt x="3776085" y="629743"/>
                </a:cubicBezTo>
                <a:cubicBezTo>
                  <a:pt x="3521279" y="634631"/>
                  <a:pt x="3362607" y="639871"/>
                  <a:pt x="3083842" y="629743"/>
                </a:cubicBezTo>
                <a:cubicBezTo>
                  <a:pt x="2805077" y="619615"/>
                  <a:pt x="2602595" y="664060"/>
                  <a:pt x="2391600" y="629743"/>
                </a:cubicBezTo>
                <a:cubicBezTo>
                  <a:pt x="2180605" y="595426"/>
                  <a:pt x="1825280" y="663718"/>
                  <a:pt x="1664745" y="629743"/>
                </a:cubicBezTo>
                <a:cubicBezTo>
                  <a:pt x="1504210" y="595768"/>
                  <a:pt x="733210" y="656782"/>
                  <a:pt x="314872" y="629743"/>
                </a:cubicBezTo>
                <a:cubicBezTo>
                  <a:pt x="153856" y="610747"/>
                  <a:pt x="-10727" y="729613"/>
                  <a:pt x="0" y="944615"/>
                </a:cubicBezTo>
                <a:cubicBezTo>
                  <a:pt x="27331" y="1134184"/>
                  <a:pt x="10678" y="1375744"/>
                  <a:pt x="0" y="1623594"/>
                </a:cubicBezTo>
                <a:cubicBezTo>
                  <a:pt x="-10678" y="1871444"/>
                  <a:pt x="18233" y="2046368"/>
                  <a:pt x="0" y="2240848"/>
                </a:cubicBezTo>
                <a:cubicBezTo>
                  <a:pt x="-18233" y="2435328"/>
                  <a:pt x="-14812" y="2546471"/>
                  <a:pt x="0" y="2827238"/>
                </a:cubicBezTo>
                <a:cubicBezTo>
                  <a:pt x="14812" y="3108005"/>
                  <a:pt x="-3574" y="3275138"/>
                  <a:pt x="0" y="3413629"/>
                </a:cubicBezTo>
                <a:cubicBezTo>
                  <a:pt x="3574" y="3552120"/>
                  <a:pt x="20403" y="3737749"/>
                  <a:pt x="0" y="4030883"/>
                </a:cubicBezTo>
                <a:cubicBezTo>
                  <a:pt x="133" y="4186585"/>
                  <a:pt x="156757" y="4342859"/>
                  <a:pt x="314872" y="4345755"/>
                </a:cubicBezTo>
                <a:cubicBezTo>
                  <a:pt x="486169" y="4341590"/>
                  <a:pt x="625173" y="4198128"/>
                  <a:pt x="629744" y="4030883"/>
                </a:cubicBezTo>
                <a:cubicBezTo>
                  <a:pt x="620206" y="3907763"/>
                  <a:pt x="640012" y="3838030"/>
                  <a:pt x="629743" y="3716012"/>
                </a:cubicBezTo>
                <a:cubicBezTo>
                  <a:pt x="836617" y="3736063"/>
                  <a:pt x="1033858" y="3736974"/>
                  <a:pt x="1218149" y="3716012"/>
                </a:cubicBezTo>
                <a:cubicBezTo>
                  <a:pt x="1402440" y="3695050"/>
                  <a:pt x="1663624" y="3710933"/>
                  <a:pt x="1910392" y="3716012"/>
                </a:cubicBezTo>
                <a:cubicBezTo>
                  <a:pt x="2157160" y="3721091"/>
                  <a:pt x="2299806" y="3692360"/>
                  <a:pt x="2498798" y="3716012"/>
                </a:cubicBezTo>
                <a:cubicBezTo>
                  <a:pt x="2697790" y="3739664"/>
                  <a:pt x="2885399" y="3700122"/>
                  <a:pt x="3121816" y="3716012"/>
                </a:cubicBezTo>
                <a:cubicBezTo>
                  <a:pt x="3358233" y="3731902"/>
                  <a:pt x="3638375" y="3733989"/>
                  <a:pt x="4090956" y="3716012"/>
                </a:cubicBezTo>
                <a:cubicBezTo>
                  <a:pt x="4260853" y="3720247"/>
                  <a:pt x="4393059" y="3604585"/>
                  <a:pt x="4405828" y="3401140"/>
                </a:cubicBezTo>
                <a:cubicBezTo>
                  <a:pt x="4389104" y="3118977"/>
                  <a:pt x="4398002" y="2863032"/>
                  <a:pt x="4405828" y="2722161"/>
                </a:cubicBezTo>
                <a:cubicBezTo>
                  <a:pt x="4413654" y="2581290"/>
                  <a:pt x="4375682" y="2353119"/>
                  <a:pt x="4405828" y="2074045"/>
                </a:cubicBezTo>
                <a:cubicBezTo>
                  <a:pt x="4435974" y="1794971"/>
                  <a:pt x="4418992" y="1677449"/>
                  <a:pt x="4405828" y="1395066"/>
                </a:cubicBezTo>
                <a:cubicBezTo>
                  <a:pt x="4392664" y="1112683"/>
                  <a:pt x="4457885" y="622799"/>
                  <a:pt x="4405828" y="314872"/>
                </a:cubicBezTo>
                <a:close/>
                <a:moveTo>
                  <a:pt x="314872" y="1259487"/>
                </a:moveTo>
                <a:cubicBezTo>
                  <a:pt x="487371" y="1273232"/>
                  <a:pt x="638054" y="1146433"/>
                  <a:pt x="629744" y="944615"/>
                </a:cubicBezTo>
                <a:cubicBezTo>
                  <a:pt x="637701" y="855555"/>
                  <a:pt x="560905" y="796359"/>
                  <a:pt x="472308" y="787179"/>
                </a:cubicBezTo>
                <a:cubicBezTo>
                  <a:pt x="365237" y="787387"/>
                  <a:pt x="306287" y="867001"/>
                  <a:pt x="314872" y="944615"/>
                </a:cubicBezTo>
                <a:cubicBezTo>
                  <a:pt x="326268" y="1017918"/>
                  <a:pt x="304898" y="1143490"/>
                  <a:pt x="314872" y="1259487"/>
                </a:cubicBezTo>
                <a:close/>
              </a:path>
              <a:path w="4405828" h="4345755" fill="darkenLess" stroke="0" extrusionOk="0">
                <a:moveTo>
                  <a:pt x="314872" y="1259487"/>
                </a:moveTo>
                <a:cubicBezTo>
                  <a:pt x="452717" y="1265574"/>
                  <a:pt x="635158" y="1113306"/>
                  <a:pt x="629744" y="944615"/>
                </a:cubicBezTo>
                <a:cubicBezTo>
                  <a:pt x="610358" y="852525"/>
                  <a:pt x="554047" y="797047"/>
                  <a:pt x="472308" y="787179"/>
                </a:cubicBezTo>
                <a:cubicBezTo>
                  <a:pt x="384698" y="775104"/>
                  <a:pt x="296308" y="853214"/>
                  <a:pt x="314872" y="944615"/>
                </a:cubicBezTo>
                <a:cubicBezTo>
                  <a:pt x="300409" y="1007663"/>
                  <a:pt x="324014" y="1155894"/>
                  <a:pt x="314872" y="1259487"/>
                </a:cubicBezTo>
                <a:close/>
                <a:moveTo>
                  <a:pt x="4090956" y="629743"/>
                </a:moveTo>
                <a:cubicBezTo>
                  <a:pt x="4274682" y="623711"/>
                  <a:pt x="4419499" y="464145"/>
                  <a:pt x="4405828" y="314871"/>
                </a:cubicBezTo>
                <a:cubicBezTo>
                  <a:pt x="4422029" y="145817"/>
                  <a:pt x="4272749" y="-12019"/>
                  <a:pt x="4090956" y="-1"/>
                </a:cubicBezTo>
                <a:cubicBezTo>
                  <a:pt x="3940475" y="21155"/>
                  <a:pt x="3801343" y="116701"/>
                  <a:pt x="3776084" y="314871"/>
                </a:cubicBezTo>
                <a:cubicBezTo>
                  <a:pt x="3783091" y="416454"/>
                  <a:pt x="3842968" y="461148"/>
                  <a:pt x="3933520" y="472307"/>
                </a:cubicBezTo>
                <a:cubicBezTo>
                  <a:pt x="4020378" y="474743"/>
                  <a:pt x="4102338" y="404059"/>
                  <a:pt x="4090956" y="314871"/>
                </a:cubicBezTo>
                <a:cubicBezTo>
                  <a:pt x="4075442" y="420124"/>
                  <a:pt x="4095983" y="526287"/>
                  <a:pt x="4090956" y="629743"/>
                </a:cubicBezTo>
                <a:close/>
              </a:path>
              <a:path w="4405828" h="4345755" fill="none" extrusionOk="0">
                <a:moveTo>
                  <a:pt x="0" y="944615"/>
                </a:moveTo>
                <a:cubicBezTo>
                  <a:pt x="-61" y="748290"/>
                  <a:pt x="165844" y="632353"/>
                  <a:pt x="314872" y="629743"/>
                </a:cubicBezTo>
                <a:cubicBezTo>
                  <a:pt x="580143" y="645286"/>
                  <a:pt x="887462" y="594226"/>
                  <a:pt x="1076339" y="629743"/>
                </a:cubicBezTo>
                <a:cubicBezTo>
                  <a:pt x="1265216" y="665260"/>
                  <a:pt x="1439899" y="621068"/>
                  <a:pt x="1733969" y="629743"/>
                </a:cubicBezTo>
                <a:cubicBezTo>
                  <a:pt x="2028039" y="638419"/>
                  <a:pt x="2080236" y="652714"/>
                  <a:pt x="2322376" y="629743"/>
                </a:cubicBezTo>
                <a:cubicBezTo>
                  <a:pt x="2564516" y="606772"/>
                  <a:pt x="2820164" y="595134"/>
                  <a:pt x="3014618" y="629743"/>
                </a:cubicBezTo>
                <a:cubicBezTo>
                  <a:pt x="3209072" y="664352"/>
                  <a:pt x="3572290" y="664628"/>
                  <a:pt x="3776085" y="629743"/>
                </a:cubicBezTo>
                <a:cubicBezTo>
                  <a:pt x="3760832" y="560007"/>
                  <a:pt x="3775067" y="443972"/>
                  <a:pt x="3776085" y="314872"/>
                </a:cubicBezTo>
                <a:cubicBezTo>
                  <a:pt x="3764775" y="107552"/>
                  <a:pt x="3938929" y="2410"/>
                  <a:pt x="4090957" y="0"/>
                </a:cubicBezTo>
                <a:cubicBezTo>
                  <a:pt x="4255685" y="16985"/>
                  <a:pt x="4398113" y="126406"/>
                  <a:pt x="4405829" y="314872"/>
                </a:cubicBezTo>
                <a:cubicBezTo>
                  <a:pt x="4439534" y="1362024"/>
                  <a:pt x="4554895" y="2522027"/>
                  <a:pt x="4405828" y="3401140"/>
                </a:cubicBezTo>
                <a:cubicBezTo>
                  <a:pt x="4388669" y="3583774"/>
                  <a:pt x="4231956" y="3714461"/>
                  <a:pt x="4090956" y="3716012"/>
                </a:cubicBezTo>
                <a:cubicBezTo>
                  <a:pt x="3886795" y="3730881"/>
                  <a:pt x="3759880" y="3731062"/>
                  <a:pt x="3467938" y="3716012"/>
                </a:cubicBezTo>
                <a:cubicBezTo>
                  <a:pt x="3175996" y="3700962"/>
                  <a:pt x="2970216" y="3684254"/>
                  <a:pt x="2810307" y="3716012"/>
                </a:cubicBezTo>
                <a:cubicBezTo>
                  <a:pt x="2650398" y="3747770"/>
                  <a:pt x="2210803" y="3719871"/>
                  <a:pt x="2048840" y="3716012"/>
                </a:cubicBezTo>
                <a:cubicBezTo>
                  <a:pt x="1886877" y="3712153"/>
                  <a:pt x="1553113" y="3748504"/>
                  <a:pt x="1391210" y="3716012"/>
                </a:cubicBezTo>
                <a:cubicBezTo>
                  <a:pt x="1229307" y="3683521"/>
                  <a:pt x="865943" y="3734365"/>
                  <a:pt x="629743" y="3716012"/>
                </a:cubicBezTo>
                <a:cubicBezTo>
                  <a:pt x="633031" y="3795462"/>
                  <a:pt x="615916" y="3897332"/>
                  <a:pt x="629743" y="4030883"/>
                </a:cubicBezTo>
                <a:cubicBezTo>
                  <a:pt x="641346" y="4209366"/>
                  <a:pt x="471156" y="4361259"/>
                  <a:pt x="314871" y="4345755"/>
                </a:cubicBezTo>
                <a:cubicBezTo>
                  <a:pt x="143710" y="4370625"/>
                  <a:pt x="26350" y="4221442"/>
                  <a:pt x="-1" y="4030883"/>
                </a:cubicBezTo>
                <a:cubicBezTo>
                  <a:pt x="-65575" y="3035982"/>
                  <a:pt x="-151981" y="2084941"/>
                  <a:pt x="0" y="944615"/>
                </a:cubicBezTo>
                <a:close/>
                <a:moveTo>
                  <a:pt x="3776085" y="629743"/>
                </a:moveTo>
                <a:cubicBezTo>
                  <a:pt x="3850518" y="620414"/>
                  <a:pt x="3950486" y="630409"/>
                  <a:pt x="4090956" y="629743"/>
                </a:cubicBezTo>
                <a:cubicBezTo>
                  <a:pt x="4248654" y="645094"/>
                  <a:pt x="4412778" y="481932"/>
                  <a:pt x="4405828" y="314871"/>
                </a:cubicBezTo>
                <a:moveTo>
                  <a:pt x="4090956" y="629743"/>
                </a:moveTo>
                <a:cubicBezTo>
                  <a:pt x="4093865" y="487571"/>
                  <a:pt x="4097190" y="382130"/>
                  <a:pt x="4090956" y="314872"/>
                </a:cubicBezTo>
                <a:cubicBezTo>
                  <a:pt x="4097109" y="384731"/>
                  <a:pt x="4029840" y="475011"/>
                  <a:pt x="3933520" y="472308"/>
                </a:cubicBezTo>
                <a:cubicBezTo>
                  <a:pt x="3830588" y="466366"/>
                  <a:pt x="3770770" y="401946"/>
                  <a:pt x="3776084" y="314872"/>
                </a:cubicBezTo>
                <a:moveTo>
                  <a:pt x="314872" y="1259487"/>
                </a:moveTo>
                <a:cubicBezTo>
                  <a:pt x="329121" y="1119505"/>
                  <a:pt x="308451" y="1087943"/>
                  <a:pt x="314872" y="944615"/>
                </a:cubicBezTo>
                <a:cubicBezTo>
                  <a:pt x="315161" y="865695"/>
                  <a:pt x="399410" y="793399"/>
                  <a:pt x="472308" y="787179"/>
                </a:cubicBezTo>
                <a:cubicBezTo>
                  <a:pt x="554779" y="783551"/>
                  <a:pt x="619587" y="840442"/>
                  <a:pt x="629744" y="944615"/>
                </a:cubicBezTo>
                <a:cubicBezTo>
                  <a:pt x="642120" y="1107546"/>
                  <a:pt x="518820" y="1285114"/>
                  <a:pt x="314872" y="1259487"/>
                </a:cubicBezTo>
                <a:cubicBezTo>
                  <a:pt x="159388" y="1242252"/>
                  <a:pt x="149" y="1114204"/>
                  <a:pt x="0" y="944615"/>
                </a:cubicBezTo>
                <a:moveTo>
                  <a:pt x="629743" y="944615"/>
                </a:moveTo>
                <a:cubicBezTo>
                  <a:pt x="623331" y="1173091"/>
                  <a:pt x="607972" y="1409695"/>
                  <a:pt x="629743" y="1609750"/>
                </a:cubicBezTo>
                <a:cubicBezTo>
                  <a:pt x="651514" y="1809805"/>
                  <a:pt x="624110" y="1992388"/>
                  <a:pt x="629743" y="2302600"/>
                </a:cubicBezTo>
                <a:cubicBezTo>
                  <a:pt x="635377" y="2612812"/>
                  <a:pt x="624166" y="2851590"/>
                  <a:pt x="629743" y="3050877"/>
                </a:cubicBezTo>
                <a:cubicBezTo>
                  <a:pt x="635320" y="3250164"/>
                  <a:pt x="645405" y="3470242"/>
                  <a:pt x="629743" y="3716012"/>
                </a:cubicBezTo>
              </a:path>
              <a:path w="4405828" h="4345755" fill="none" stroke="0" extrusionOk="0">
                <a:moveTo>
                  <a:pt x="0" y="944615"/>
                </a:moveTo>
                <a:cubicBezTo>
                  <a:pt x="-13299" y="795079"/>
                  <a:pt x="111170" y="648227"/>
                  <a:pt x="314872" y="629743"/>
                </a:cubicBezTo>
                <a:cubicBezTo>
                  <a:pt x="485605" y="627721"/>
                  <a:pt x="626987" y="640863"/>
                  <a:pt x="937890" y="629743"/>
                </a:cubicBezTo>
                <a:cubicBezTo>
                  <a:pt x="1248793" y="618623"/>
                  <a:pt x="1361385" y="655352"/>
                  <a:pt x="1664745" y="629743"/>
                </a:cubicBezTo>
                <a:cubicBezTo>
                  <a:pt x="1968105" y="604134"/>
                  <a:pt x="2118195" y="606375"/>
                  <a:pt x="2356988" y="629743"/>
                </a:cubicBezTo>
                <a:cubicBezTo>
                  <a:pt x="2595781" y="653111"/>
                  <a:pt x="2849414" y="645562"/>
                  <a:pt x="3049230" y="629743"/>
                </a:cubicBezTo>
                <a:cubicBezTo>
                  <a:pt x="3249046" y="613924"/>
                  <a:pt x="3494958" y="619488"/>
                  <a:pt x="3776085" y="629743"/>
                </a:cubicBezTo>
                <a:cubicBezTo>
                  <a:pt x="3780204" y="483251"/>
                  <a:pt x="3784976" y="434439"/>
                  <a:pt x="3776085" y="314872"/>
                </a:cubicBezTo>
                <a:cubicBezTo>
                  <a:pt x="3749428" y="114811"/>
                  <a:pt x="3915171" y="6144"/>
                  <a:pt x="4090957" y="0"/>
                </a:cubicBezTo>
                <a:cubicBezTo>
                  <a:pt x="4250438" y="-14057"/>
                  <a:pt x="4423042" y="144323"/>
                  <a:pt x="4405829" y="314872"/>
                </a:cubicBezTo>
                <a:cubicBezTo>
                  <a:pt x="4553240" y="1289916"/>
                  <a:pt x="4356874" y="2354022"/>
                  <a:pt x="4405828" y="3401140"/>
                </a:cubicBezTo>
                <a:cubicBezTo>
                  <a:pt x="4445157" y="3580172"/>
                  <a:pt x="4303423" y="3715357"/>
                  <a:pt x="4090956" y="3716012"/>
                </a:cubicBezTo>
                <a:cubicBezTo>
                  <a:pt x="3851162" y="3713602"/>
                  <a:pt x="3708509" y="3737871"/>
                  <a:pt x="3502550" y="3716012"/>
                </a:cubicBezTo>
                <a:cubicBezTo>
                  <a:pt x="3296591" y="3694153"/>
                  <a:pt x="3126361" y="3737177"/>
                  <a:pt x="2810307" y="3716012"/>
                </a:cubicBezTo>
                <a:cubicBezTo>
                  <a:pt x="2494253" y="3694847"/>
                  <a:pt x="2258072" y="3743864"/>
                  <a:pt x="2048840" y="3716012"/>
                </a:cubicBezTo>
                <a:cubicBezTo>
                  <a:pt x="1839608" y="3688160"/>
                  <a:pt x="1667576" y="3733373"/>
                  <a:pt x="1425822" y="3716012"/>
                </a:cubicBezTo>
                <a:cubicBezTo>
                  <a:pt x="1184068" y="3698651"/>
                  <a:pt x="834614" y="3703982"/>
                  <a:pt x="629743" y="3716012"/>
                </a:cubicBezTo>
                <a:cubicBezTo>
                  <a:pt x="634078" y="3783516"/>
                  <a:pt x="629485" y="3903689"/>
                  <a:pt x="629743" y="4030883"/>
                </a:cubicBezTo>
                <a:cubicBezTo>
                  <a:pt x="622724" y="4211658"/>
                  <a:pt x="471431" y="4347307"/>
                  <a:pt x="314871" y="4345755"/>
                </a:cubicBezTo>
                <a:cubicBezTo>
                  <a:pt x="139610" y="4317964"/>
                  <a:pt x="-7714" y="4226874"/>
                  <a:pt x="-1" y="4030883"/>
                </a:cubicBezTo>
                <a:cubicBezTo>
                  <a:pt x="-133066" y="3059585"/>
                  <a:pt x="72852" y="2100224"/>
                  <a:pt x="0" y="944615"/>
                </a:cubicBezTo>
                <a:close/>
                <a:moveTo>
                  <a:pt x="3776085" y="629743"/>
                </a:moveTo>
                <a:cubicBezTo>
                  <a:pt x="3921481" y="619267"/>
                  <a:pt x="3986180" y="615521"/>
                  <a:pt x="4090956" y="629743"/>
                </a:cubicBezTo>
                <a:cubicBezTo>
                  <a:pt x="4276555" y="646213"/>
                  <a:pt x="4445584" y="478036"/>
                  <a:pt x="4405828" y="314871"/>
                </a:cubicBezTo>
                <a:moveTo>
                  <a:pt x="4090956" y="629743"/>
                </a:moveTo>
                <a:cubicBezTo>
                  <a:pt x="4082833" y="488741"/>
                  <a:pt x="4086527" y="394232"/>
                  <a:pt x="4090956" y="314872"/>
                </a:cubicBezTo>
                <a:cubicBezTo>
                  <a:pt x="4089736" y="410733"/>
                  <a:pt x="4026157" y="485443"/>
                  <a:pt x="3933520" y="472308"/>
                </a:cubicBezTo>
                <a:cubicBezTo>
                  <a:pt x="3835708" y="468829"/>
                  <a:pt x="3776150" y="392186"/>
                  <a:pt x="3776084" y="314872"/>
                </a:cubicBezTo>
                <a:moveTo>
                  <a:pt x="314872" y="1259487"/>
                </a:moveTo>
                <a:cubicBezTo>
                  <a:pt x="312157" y="1181510"/>
                  <a:pt x="302812" y="1016326"/>
                  <a:pt x="314872" y="944615"/>
                </a:cubicBezTo>
                <a:cubicBezTo>
                  <a:pt x="317546" y="843889"/>
                  <a:pt x="387745" y="789989"/>
                  <a:pt x="472308" y="787179"/>
                </a:cubicBezTo>
                <a:cubicBezTo>
                  <a:pt x="561466" y="789948"/>
                  <a:pt x="620015" y="850722"/>
                  <a:pt x="629744" y="944615"/>
                </a:cubicBezTo>
                <a:cubicBezTo>
                  <a:pt x="606274" y="1119136"/>
                  <a:pt x="499303" y="1274304"/>
                  <a:pt x="314872" y="1259487"/>
                </a:cubicBezTo>
                <a:cubicBezTo>
                  <a:pt x="119514" y="1228793"/>
                  <a:pt x="4435" y="1120749"/>
                  <a:pt x="0" y="944615"/>
                </a:cubicBezTo>
                <a:moveTo>
                  <a:pt x="629743" y="944615"/>
                </a:moveTo>
                <a:cubicBezTo>
                  <a:pt x="628205" y="1275588"/>
                  <a:pt x="606154" y="1483261"/>
                  <a:pt x="629743" y="1665178"/>
                </a:cubicBezTo>
                <a:cubicBezTo>
                  <a:pt x="653332" y="1847095"/>
                  <a:pt x="624160" y="2120324"/>
                  <a:pt x="629743" y="2358027"/>
                </a:cubicBezTo>
                <a:cubicBezTo>
                  <a:pt x="635326" y="2595730"/>
                  <a:pt x="642381" y="2948589"/>
                  <a:pt x="629743" y="3106305"/>
                </a:cubicBezTo>
                <a:cubicBezTo>
                  <a:pt x="617105" y="3264021"/>
                  <a:pt x="658085" y="3486515"/>
                  <a:pt x="629743" y="3716012"/>
                </a:cubicBezTo>
              </a:path>
            </a:pathLst>
          </a:cu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0720364">
                  <a:prstGeom prst="horizontalScroll">
                    <a:avLst>
                      <a:gd name="adj" fmla="val 144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2000" dirty="0">
                <a:solidFill>
                  <a:schemeClr val="tx1"/>
                </a:solidFill>
              </a:rPr>
              <a:t>Nakon proglašenja Kraljevstva SHS </a:t>
            </a:r>
            <a:endParaRPr lang="hr-HR" sz="2000" dirty="0" smtClean="0">
              <a:solidFill>
                <a:schemeClr val="tx1"/>
              </a:solidFill>
            </a:endParaRPr>
          </a:p>
          <a:p>
            <a:pPr marL="457200" indent="-457200" algn="r"/>
            <a:r>
              <a:rPr lang="hr-HR" sz="2000" dirty="0" smtClean="0">
                <a:solidFill>
                  <a:schemeClr val="tx1"/>
                </a:solidFill>
              </a:rPr>
              <a:t>1. prosinca </a:t>
            </a:r>
            <a:r>
              <a:rPr lang="hr-HR" sz="2000" dirty="0">
                <a:solidFill>
                  <a:schemeClr val="tx1"/>
                </a:solidFill>
              </a:rPr>
              <a:t>1918. godine, </a:t>
            </a:r>
            <a:endParaRPr lang="hr-HR" sz="2000" dirty="0" smtClean="0">
              <a:solidFill>
                <a:schemeClr val="tx1"/>
              </a:solidFill>
            </a:endParaRPr>
          </a:p>
          <a:p>
            <a:pPr marL="457200" indent="-457200" algn="r"/>
            <a:r>
              <a:rPr lang="hr-HR" sz="2000" dirty="0" smtClean="0">
                <a:solidFill>
                  <a:schemeClr val="tx1"/>
                </a:solidFill>
              </a:rPr>
              <a:t>nastalo </a:t>
            </a:r>
            <a:r>
              <a:rPr lang="hr-HR" sz="2000" dirty="0">
                <a:solidFill>
                  <a:schemeClr val="tx1"/>
                </a:solidFill>
              </a:rPr>
              <a:t>je </a:t>
            </a:r>
            <a:r>
              <a:rPr lang="hr-HR" sz="2000" dirty="0" smtClean="0">
                <a:solidFill>
                  <a:schemeClr val="tx1"/>
                </a:solidFill>
              </a:rPr>
              <a:t>nezadovoljstvo;</a:t>
            </a:r>
          </a:p>
          <a:p>
            <a:pPr marL="457200" indent="-457200" algn="r"/>
            <a:r>
              <a:rPr lang="hr-HR" sz="2000" dirty="0" smtClean="0">
                <a:solidFill>
                  <a:schemeClr val="tx1"/>
                </a:solidFill>
              </a:rPr>
              <a:t>najpoznatiji </a:t>
            </a:r>
            <a:r>
              <a:rPr lang="hr-HR" sz="2000" dirty="0">
                <a:solidFill>
                  <a:schemeClr val="tx1"/>
                </a:solidFill>
              </a:rPr>
              <a:t>događaj kao izraz nezadovoljstva ujedinjenjem u centralističku monarhiju </a:t>
            </a:r>
            <a:endParaRPr lang="hr-HR" sz="2000" dirty="0" smtClean="0">
              <a:solidFill>
                <a:schemeClr val="tx1"/>
              </a:solidFill>
            </a:endParaRPr>
          </a:p>
          <a:p>
            <a:pPr marL="457200" indent="-457200" algn="r"/>
            <a:r>
              <a:rPr lang="hr-HR" sz="2000" dirty="0" smtClean="0">
                <a:solidFill>
                  <a:schemeClr val="tx1"/>
                </a:solidFill>
              </a:rPr>
              <a:t>prosvjed  je 5</a:t>
            </a:r>
            <a:r>
              <a:rPr lang="hr-HR" sz="2000" dirty="0">
                <a:solidFill>
                  <a:schemeClr val="tx1"/>
                </a:solidFill>
              </a:rPr>
              <a:t>. prosinca 1918. </a:t>
            </a:r>
            <a:endParaRPr lang="hr-HR" sz="2000" dirty="0" smtClean="0">
              <a:solidFill>
                <a:schemeClr val="tx1"/>
              </a:solidFill>
            </a:endParaRPr>
          </a:p>
          <a:p>
            <a:pPr marL="457200" indent="-457200" algn="r"/>
            <a:r>
              <a:rPr lang="hr-HR" sz="2000" dirty="0" smtClean="0">
                <a:solidFill>
                  <a:schemeClr val="tx1"/>
                </a:solidFill>
              </a:rPr>
              <a:t>u </a:t>
            </a:r>
            <a:r>
              <a:rPr lang="hr-HR" sz="2000" dirty="0">
                <a:solidFill>
                  <a:schemeClr val="tx1"/>
                </a:solidFill>
              </a:rPr>
              <a:t>Zagrebu i stradali prosvjednici – </a:t>
            </a:r>
            <a:r>
              <a:rPr lang="hr-HR" sz="2000" b="1" dirty="0">
                <a:solidFill>
                  <a:schemeClr val="tx1"/>
                </a:solidFill>
                <a:hlinkClick r:id="rId5"/>
              </a:rPr>
              <a:t>Prosinačke žrtve.</a:t>
            </a:r>
            <a:endParaRPr lang="hr-H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60A6FC-7898-42A2-81FC-7700E6A11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590854"/>
            <a:ext cx="1602589" cy="226714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03E29D37-A56A-48B6-83CF-9BD917CB44F6}"/>
              </a:ext>
            </a:extLst>
          </p:cNvPr>
          <p:cNvSpPr/>
          <p:nvPr/>
        </p:nvSpPr>
        <p:spPr>
          <a:xfrm>
            <a:off x="1951347" y="4006392"/>
            <a:ext cx="5769205" cy="2337848"/>
          </a:xfrm>
          <a:custGeom>
            <a:avLst/>
            <a:gdLst>
              <a:gd name="connsiteX0" fmla="*/ -795227 w 5769205"/>
              <a:gd name="connsiteY0" fmla="*/ 1142460 h 2337848"/>
              <a:gd name="connsiteX1" fmla="*/ -348839 w 5769205"/>
              <a:gd name="connsiteY1" fmla="*/ 1029670 h 2337848"/>
              <a:gd name="connsiteX2" fmla="*/ 63211 w 5769205"/>
              <a:gd name="connsiteY2" fmla="*/ 925557 h 2337848"/>
              <a:gd name="connsiteX3" fmla="*/ 2939258 w 5769205"/>
              <a:gd name="connsiteY3" fmla="*/ 210 h 2337848"/>
              <a:gd name="connsiteX4" fmla="*/ 5768723 w 5769205"/>
              <a:gd name="connsiteY4" fmla="*/ 1190316 h 2337848"/>
              <a:gd name="connsiteX5" fmla="*/ 2921897 w 5769205"/>
              <a:gd name="connsiteY5" fmla="*/ 2337749 h 2337848"/>
              <a:gd name="connsiteX6" fmla="*/ 43678 w 5769205"/>
              <a:gd name="connsiteY6" fmla="*/ 1371569 h 2337848"/>
              <a:gd name="connsiteX7" fmla="*/ -367385 w 5769205"/>
              <a:gd name="connsiteY7" fmla="*/ 1259306 h 2337848"/>
              <a:gd name="connsiteX8" fmla="*/ -795227 w 5769205"/>
              <a:gd name="connsiteY8" fmla="*/ 1142460 h 233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9205" h="2337848" fill="none" extrusionOk="0">
                <a:moveTo>
                  <a:pt x="-795227" y="1142460"/>
                </a:moveTo>
                <a:cubicBezTo>
                  <a:pt x="-576822" y="1092833"/>
                  <a:pt x="-445746" y="1064899"/>
                  <a:pt x="-348839" y="1029670"/>
                </a:cubicBezTo>
                <a:cubicBezTo>
                  <a:pt x="-251932" y="994441"/>
                  <a:pt x="-36017" y="937760"/>
                  <a:pt x="63211" y="925557"/>
                </a:cubicBezTo>
                <a:cubicBezTo>
                  <a:pt x="566698" y="571308"/>
                  <a:pt x="1648531" y="-84979"/>
                  <a:pt x="2939258" y="210"/>
                </a:cubicBezTo>
                <a:cubicBezTo>
                  <a:pt x="4544168" y="-122873"/>
                  <a:pt x="5807838" y="567813"/>
                  <a:pt x="5768723" y="1190316"/>
                </a:cubicBezTo>
                <a:cubicBezTo>
                  <a:pt x="5573969" y="1554454"/>
                  <a:pt x="4447670" y="2283421"/>
                  <a:pt x="2921897" y="2337749"/>
                </a:cubicBezTo>
                <a:cubicBezTo>
                  <a:pt x="1443738" y="2363210"/>
                  <a:pt x="240069" y="1980888"/>
                  <a:pt x="43678" y="1371569"/>
                </a:cubicBezTo>
                <a:cubicBezTo>
                  <a:pt x="-136782" y="1342271"/>
                  <a:pt x="-220577" y="1305182"/>
                  <a:pt x="-367385" y="1259306"/>
                </a:cubicBezTo>
                <a:cubicBezTo>
                  <a:pt x="-514193" y="1213430"/>
                  <a:pt x="-595195" y="1213466"/>
                  <a:pt x="-795227" y="1142460"/>
                </a:cubicBezTo>
                <a:close/>
              </a:path>
              <a:path w="5769205" h="2337848" stroke="0" extrusionOk="0">
                <a:moveTo>
                  <a:pt x="-795227" y="1142460"/>
                </a:moveTo>
                <a:cubicBezTo>
                  <a:pt x="-603510" y="1077573"/>
                  <a:pt x="-525840" y="1062543"/>
                  <a:pt x="-391761" y="1040516"/>
                </a:cubicBezTo>
                <a:cubicBezTo>
                  <a:pt x="-257682" y="1018488"/>
                  <a:pt x="-158350" y="962433"/>
                  <a:pt x="63211" y="925557"/>
                </a:cubicBezTo>
                <a:cubicBezTo>
                  <a:pt x="302555" y="122447"/>
                  <a:pt x="1410171" y="245507"/>
                  <a:pt x="2939258" y="210"/>
                </a:cubicBezTo>
                <a:cubicBezTo>
                  <a:pt x="4443472" y="-80323"/>
                  <a:pt x="5691083" y="591826"/>
                  <a:pt x="5768723" y="1190316"/>
                </a:cubicBezTo>
                <a:cubicBezTo>
                  <a:pt x="5487848" y="1850576"/>
                  <a:pt x="4300932" y="2189820"/>
                  <a:pt x="2921897" y="2337749"/>
                </a:cubicBezTo>
                <a:cubicBezTo>
                  <a:pt x="1534878" y="2377313"/>
                  <a:pt x="249005" y="1922904"/>
                  <a:pt x="43678" y="1371569"/>
                </a:cubicBezTo>
                <a:cubicBezTo>
                  <a:pt x="-41290" y="1330005"/>
                  <a:pt x="-245924" y="1312595"/>
                  <a:pt x="-350607" y="1263888"/>
                </a:cubicBezTo>
                <a:cubicBezTo>
                  <a:pt x="-455289" y="1215181"/>
                  <a:pt x="-584802" y="1206007"/>
                  <a:pt x="-795227" y="1142460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3784"/>
                      <a:gd name="adj2" fmla="val -113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tx1"/>
                </a:solidFill>
              </a:rPr>
              <a:t>Izradi lentu vremena koja će sadržavati: </a:t>
            </a:r>
            <a:r>
              <a:rPr lang="hr-HR" sz="2000" b="1" dirty="0">
                <a:solidFill>
                  <a:schemeClr val="tx1"/>
                </a:solidFill>
              </a:rPr>
              <a:t>Krfska deklaracija, stvaranje Narodnog vijeća SHS, odluke Sabora i proglašenje Države SHS, proglašenje Kraljevstva SHS, Prosinačke žrtve.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AF7A04D7-D122-434E-A692-5DF846FE4AAC}"/>
              </a:ext>
            </a:extLst>
          </p:cNvPr>
          <p:cNvSpPr/>
          <p:nvPr/>
        </p:nvSpPr>
        <p:spPr>
          <a:xfrm>
            <a:off x="499621" y="2083314"/>
            <a:ext cx="10869104" cy="471340"/>
          </a:xfrm>
          <a:custGeom>
            <a:avLst/>
            <a:gdLst>
              <a:gd name="connsiteX0" fmla="*/ 0 w 10869104"/>
              <a:gd name="connsiteY0" fmla="*/ 98981 h 471340"/>
              <a:gd name="connsiteX1" fmla="*/ 380214 w 10869104"/>
              <a:gd name="connsiteY1" fmla="*/ 98981 h 471340"/>
              <a:gd name="connsiteX2" fmla="*/ 1071513 w 10869104"/>
              <a:gd name="connsiteY2" fmla="*/ 98981 h 471340"/>
              <a:gd name="connsiteX3" fmla="*/ 1970202 w 10869104"/>
              <a:gd name="connsiteY3" fmla="*/ 98981 h 471340"/>
              <a:gd name="connsiteX4" fmla="*/ 2454111 w 10869104"/>
              <a:gd name="connsiteY4" fmla="*/ 98981 h 471340"/>
              <a:gd name="connsiteX5" fmla="*/ 2834326 w 10869104"/>
              <a:gd name="connsiteY5" fmla="*/ 98981 h 471340"/>
              <a:gd name="connsiteX6" fmla="*/ 3525625 w 10869104"/>
              <a:gd name="connsiteY6" fmla="*/ 98981 h 471340"/>
              <a:gd name="connsiteX7" fmla="*/ 4424313 w 10869104"/>
              <a:gd name="connsiteY7" fmla="*/ 98981 h 471340"/>
              <a:gd name="connsiteX8" fmla="*/ 5011917 w 10869104"/>
              <a:gd name="connsiteY8" fmla="*/ 98981 h 471340"/>
              <a:gd name="connsiteX9" fmla="*/ 5910606 w 10869104"/>
              <a:gd name="connsiteY9" fmla="*/ 98981 h 471340"/>
              <a:gd name="connsiteX10" fmla="*/ 6290820 w 10869104"/>
              <a:gd name="connsiteY10" fmla="*/ 98981 h 471340"/>
              <a:gd name="connsiteX11" fmla="*/ 6774730 w 10869104"/>
              <a:gd name="connsiteY11" fmla="*/ 98981 h 471340"/>
              <a:gd name="connsiteX12" fmla="*/ 7466028 w 10869104"/>
              <a:gd name="connsiteY12" fmla="*/ 98981 h 471340"/>
              <a:gd name="connsiteX13" fmla="*/ 8261022 w 10869104"/>
              <a:gd name="connsiteY13" fmla="*/ 98981 h 471340"/>
              <a:gd name="connsiteX14" fmla="*/ 8848626 w 10869104"/>
              <a:gd name="connsiteY14" fmla="*/ 98981 h 471340"/>
              <a:gd name="connsiteX15" fmla="*/ 9643620 w 10869104"/>
              <a:gd name="connsiteY15" fmla="*/ 98981 h 471340"/>
              <a:gd name="connsiteX16" fmla="*/ 10369484 w 10869104"/>
              <a:gd name="connsiteY16" fmla="*/ 98981 h 471340"/>
              <a:gd name="connsiteX17" fmla="*/ 10369484 w 10869104"/>
              <a:gd name="connsiteY17" fmla="*/ 0 h 471340"/>
              <a:gd name="connsiteX18" fmla="*/ 10869104 w 10869104"/>
              <a:gd name="connsiteY18" fmla="*/ 235670 h 471340"/>
              <a:gd name="connsiteX19" fmla="*/ 10369484 w 10869104"/>
              <a:gd name="connsiteY19" fmla="*/ 471340 h 471340"/>
              <a:gd name="connsiteX20" fmla="*/ 10369484 w 10869104"/>
              <a:gd name="connsiteY20" fmla="*/ 372359 h 471340"/>
              <a:gd name="connsiteX21" fmla="*/ 9574490 w 10869104"/>
              <a:gd name="connsiteY21" fmla="*/ 372359 h 471340"/>
              <a:gd name="connsiteX22" fmla="*/ 8675802 w 10869104"/>
              <a:gd name="connsiteY22" fmla="*/ 372359 h 471340"/>
              <a:gd name="connsiteX23" fmla="*/ 8088198 w 10869104"/>
              <a:gd name="connsiteY23" fmla="*/ 372359 h 471340"/>
              <a:gd name="connsiteX24" fmla="*/ 7707983 w 10869104"/>
              <a:gd name="connsiteY24" fmla="*/ 372359 h 471340"/>
              <a:gd name="connsiteX25" fmla="*/ 6912989 w 10869104"/>
              <a:gd name="connsiteY25" fmla="*/ 372359 h 471340"/>
              <a:gd name="connsiteX26" fmla="*/ 6325385 w 10869104"/>
              <a:gd name="connsiteY26" fmla="*/ 372359 h 471340"/>
              <a:gd name="connsiteX27" fmla="*/ 5737781 w 10869104"/>
              <a:gd name="connsiteY27" fmla="*/ 372359 h 471340"/>
              <a:gd name="connsiteX28" fmla="*/ 5357567 w 10869104"/>
              <a:gd name="connsiteY28" fmla="*/ 372359 h 471340"/>
              <a:gd name="connsiteX29" fmla="*/ 4562573 w 10869104"/>
              <a:gd name="connsiteY29" fmla="*/ 372359 h 471340"/>
              <a:gd name="connsiteX30" fmla="*/ 3663884 w 10869104"/>
              <a:gd name="connsiteY30" fmla="*/ 372359 h 471340"/>
              <a:gd name="connsiteX31" fmla="*/ 2765196 w 10869104"/>
              <a:gd name="connsiteY31" fmla="*/ 372359 h 471340"/>
              <a:gd name="connsiteX32" fmla="*/ 2281286 w 10869104"/>
              <a:gd name="connsiteY32" fmla="*/ 372359 h 471340"/>
              <a:gd name="connsiteX33" fmla="*/ 1589988 w 10869104"/>
              <a:gd name="connsiteY33" fmla="*/ 372359 h 471340"/>
              <a:gd name="connsiteX34" fmla="*/ 1106078 w 10869104"/>
              <a:gd name="connsiteY34" fmla="*/ 372359 h 471340"/>
              <a:gd name="connsiteX35" fmla="*/ 622169 w 10869104"/>
              <a:gd name="connsiteY35" fmla="*/ 372359 h 471340"/>
              <a:gd name="connsiteX36" fmla="*/ 0 w 10869104"/>
              <a:gd name="connsiteY36" fmla="*/ 372359 h 471340"/>
              <a:gd name="connsiteX37" fmla="*/ 0 w 10869104"/>
              <a:gd name="connsiteY37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869104" h="471340" fill="none" extrusionOk="0">
                <a:moveTo>
                  <a:pt x="0" y="98981"/>
                </a:moveTo>
                <a:cubicBezTo>
                  <a:pt x="86396" y="113943"/>
                  <a:pt x="257773" y="101267"/>
                  <a:pt x="380214" y="98981"/>
                </a:cubicBezTo>
                <a:cubicBezTo>
                  <a:pt x="502655" y="96695"/>
                  <a:pt x="762268" y="93385"/>
                  <a:pt x="1071513" y="98981"/>
                </a:cubicBezTo>
                <a:cubicBezTo>
                  <a:pt x="1380758" y="104577"/>
                  <a:pt x="1749126" y="74024"/>
                  <a:pt x="1970202" y="98981"/>
                </a:cubicBezTo>
                <a:cubicBezTo>
                  <a:pt x="2191278" y="123938"/>
                  <a:pt x="2336227" y="107432"/>
                  <a:pt x="2454111" y="98981"/>
                </a:cubicBezTo>
                <a:cubicBezTo>
                  <a:pt x="2571995" y="90530"/>
                  <a:pt x="2757758" y="112081"/>
                  <a:pt x="2834326" y="98981"/>
                </a:cubicBezTo>
                <a:cubicBezTo>
                  <a:pt x="2910895" y="85881"/>
                  <a:pt x="3188660" y="88356"/>
                  <a:pt x="3525625" y="98981"/>
                </a:cubicBezTo>
                <a:cubicBezTo>
                  <a:pt x="3862590" y="109606"/>
                  <a:pt x="4050427" y="128805"/>
                  <a:pt x="4424313" y="98981"/>
                </a:cubicBezTo>
                <a:cubicBezTo>
                  <a:pt x="4798199" y="69157"/>
                  <a:pt x="4738144" y="83516"/>
                  <a:pt x="5011917" y="98981"/>
                </a:cubicBezTo>
                <a:cubicBezTo>
                  <a:pt x="5285690" y="114446"/>
                  <a:pt x="5716760" y="80991"/>
                  <a:pt x="5910606" y="98981"/>
                </a:cubicBezTo>
                <a:cubicBezTo>
                  <a:pt x="6104452" y="116971"/>
                  <a:pt x="6175471" y="96726"/>
                  <a:pt x="6290820" y="98981"/>
                </a:cubicBezTo>
                <a:cubicBezTo>
                  <a:pt x="6406169" y="101236"/>
                  <a:pt x="6595862" y="93263"/>
                  <a:pt x="6774730" y="98981"/>
                </a:cubicBezTo>
                <a:cubicBezTo>
                  <a:pt x="6953598" y="104700"/>
                  <a:pt x="7326457" y="90657"/>
                  <a:pt x="7466028" y="98981"/>
                </a:cubicBezTo>
                <a:cubicBezTo>
                  <a:pt x="7605599" y="107305"/>
                  <a:pt x="7904344" y="95428"/>
                  <a:pt x="8261022" y="98981"/>
                </a:cubicBezTo>
                <a:cubicBezTo>
                  <a:pt x="8617700" y="102534"/>
                  <a:pt x="8717972" y="110013"/>
                  <a:pt x="8848626" y="98981"/>
                </a:cubicBezTo>
                <a:cubicBezTo>
                  <a:pt x="8979280" y="87949"/>
                  <a:pt x="9317139" y="133589"/>
                  <a:pt x="9643620" y="98981"/>
                </a:cubicBezTo>
                <a:cubicBezTo>
                  <a:pt x="9970101" y="64373"/>
                  <a:pt x="10117912" y="132820"/>
                  <a:pt x="10369484" y="98981"/>
                </a:cubicBezTo>
                <a:cubicBezTo>
                  <a:pt x="10366377" y="52374"/>
                  <a:pt x="10366363" y="33041"/>
                  <a:pt x="10369484" y="0"/>
                </a:cubicBezTo>
                <a:cubicBezTo>
                  <a:pt x="10484189" y="78721"/>
                  <a:pt x="10755193" y="212450"/>
                  <a:pt x="10869104" y="235670"/>
                </a:cubicBezTo>
                <a:cubicBezTo>
                  <a:pt x="10733624" y="303360"/>
                  <a:pt x="10594004" y="350797"/>
                  <a:pt x="10369484" y="471340"/>
                </a:cubicBezTo>
                <a:cubicBezTo>
                  <a:pt x="10367556" y="432737"/>
                  <a:pt x="10367929" y="409387"/>
                  <a:pt x="10369484" y="372359"/>
                </a:cubicBezTo>
                <a:cubicBezTo>
                  <a:pt x="10134738" y="338820"/>
                  <a:pt x="9766689" y="372497"/>
                  <a:pt x="9574490" y="372359"/>
                </a:cubicBezTo>
                <a:cubicBezTo>
                  <a:pt x="9382291" y="372221"/>
                  <a:pt x="9106605" y="356781"/>
                  <a:pt x="8675802" y="372359"/>
                </a:cubicBezTo>
                <a:cubicBezTo>
                  <a:pt x="8244999" y="387937"/>
                  <a:pt x="8380677" y="365369"/>
                  <a:pt x="8088198" y="372359"/>
                </a:cubicBezTo>
                <a:cubicBezTo>
                  <a:pt x="7795719" y="379349"/>
                  <a:pt x="7874377" y="388562"/>
                  <a:pt x="7707983" y="372359"/>
                </a:cubicBezTo>
                <a:cubicBezTo>
                  <a:pt x="7541590" y="356156"/>
                  <a:pt x="7182028" y="378462"/>
                  <a:pt x="6912989" y="372359"/>
                </a:cubicBezTo>
                <a:cubicBezTo>
                  <a:pt x="6643950" y="366256"/>
                  <a:pt x="6523404" y="370674"/>
                  <a:pt x="6325385" y="372359"/>
                </a:cubicBezTo>
                <a:cubicBezTo>
                  <a:pt x="6127366" y="374044"/>
                  <a:pt x="5967917" y="358990"/>
                  <a:pt x="5737781" y="372359"/>
                </a:cubicBezTo>
                <a:cubicBezTo>
                  <a:pt x="5507645" y="385728"/>
                  <a:pt x="5509704" y="353758"/>
                  <a:pt x="5357567" y="372359"/>
                </a:cubicBezTo>
                <a:cubicBezTo>
                  <a:pt x="5205430" y="390960"/>
                  <a:pt x="4778348" y="394155"/>
                  <a:pt x="4562573" y="372359"/>
                </a:cubicBezTo>
                <a:cubicBezTo>
                  <a:pt x="4346798" y="350563"/>
                  <a:pt x="4002144" y="355886"/>
                  <a:pt x="3663884" y="372359"/>
                </a:cubicBezTo>
                <a:cubicBezTo>
                  <a:pt x="3325624" y="388832"/>
                  <a:pt x="3045565" y="397155"/>
                  <a:pt x="2765196" y="372359"/>
                </a:cubicBezTo>
                <a:cubicBezTo>
                  <a:pt x="2484827" y="347563"/>
                  <a:pt x="2402758" y="357806"/>
                  <a:pt x="2281286" y="372359"/>
                </a:cubicBezTo>
                <a:cubicBezTo>
                  <a:pt x="2159814" y="386913"/>
                  <a:pt x="1816987" y="344548"/>
                  <a:pt x="1589988" y="372359"/>
                </a:cubicBezTo>
                <a:cubicBezTo>
                  <a:pt x="1362989" y="400170"/>
                  <a:pt x="1228190" y="392466"/>
                  <a:pt x="1106078" y="372359"/>
                </a:cubicBezTo>
                <a:cubicBezTo>
                  <a:pt x="983966" y="352253"/>
                  <a:pt x="766881" y="361864"/>
                  <a:pt x="622169" y="372359"/>
                </a:cubicBezTo>
                <a:cubicBezTo>
                  <a:pt x="477457" y="382854"/>
                  <a:pt x="296520" y="403296"/>
                  <a:pt x="0" y="372359"/>
                </a:cubicBezTo>
                <a:cubicBezTo>
                  <a:pt x="12754" y="252938"/>
                  <a:pt x="-4093" y="180842"/>
                  <a:pt x="0" y="98981"/>
                </a:cubicBezTo>
                <a:close/>
              </a:path>
              <a:path w="10869104" h="471340" stroke="0" extrusionOk="0">
                <a:moveTo>
                  <a:pt x="0" y="98981"/>
                </a:moveTo>
                <a:cubicBezTo>
                  <a:pt x="179888" y="105111"/>
                  <a:pt x="336089" y="115282"/>
                  <a:pt x="483909" y="98981"/>
                </a:cubicBezTo>
                <a:cubicBezTo>
                  <a:pt x="631729" y="82680"/>
                  <a:pt x="687323" y="84267"/>
                  <a:pt x="864124" y="98981"/>
                </a:cubicBezTo>
                <a:cubicBezTo>
                  <a:pt x="1040925" y="113695"/>
                  <a:pt x="1220280" y="101847"/>
                  <a:pt x="1451728" y="98981"/>
                </a:cubicBezTo>
                <a:cubicBezTo>
                  <a:pt x="1683176" y="96115"/>
                  <a:pt x="1761800" y="79827"/>
                  <a:pt x="1935637" y="98981"/>
                </a:cubicBezTo>
                <a:cubicBezTo>
                  <a:pt x="2109474" y="118135"/>
                  <a:pt x="2290769" y="96012"/>
                  <a:pt x="2626936" y="98981"/>
                </a:cubicBezTo>
                <a:cubicBezTo>
                  <a:pt x="2963103" y="101950"/>
                  <a:pt x="2996640" y="128430"/>
                  <a:pt x="3318235" y="98981"/>
                </a:cubicBezTo>
                <a:cubicBezTo>
                  <a:pt x="3639830" y="69532"/>
                  <a:pt x="3943194" y="114997"/>
                  <a:pt x="4113229" y="98981"/>
                </a:cubicBezTo>
                <a:cubicBezTo>
                  <a:pt x="4283264" y="82965"/>
                  <a:pt x="4381627" y="80035"/>
                  <a:pt x="4597138" y="98981"/>
                </a:cubicBezTo>
                <a:cubicBezTo>
                  <a:pt x="4812649" y="117927"/>
                  <a:pt x="4794062" y="104296"/>
                  <a:pt x="4977352" y="98981"/>
                </a:cubicBezTo>
                <a:cubicBezTo>
                  <a:pt x="5160642" y="93666"/>
                  <a:pt x="5425120" y="124379"/>
                  <a:pt x="5772346" y="98981"/>
                </a:cubicBezTo>
                <a:cubicBezTo>
                  <a:pt x="6119572" y="73583"/>
                  <a:pt x="6099340" y="88301"/>
                  <a:pt x="6359950" y="98981"/>
                </a:cubicBezTo>
                <a:cubicBezTo>
                  <a:pt x="6620560" y="109661"/>
                  <a:pt x="6670991" y="123004"/>
                  <a:pt x="6947554" y="98981"/>
                </a:cubicBezTo>
                <a:cubicBezTo>
                  <a:pt x="7224117" y="74958"/>
                  <a:pt x="7362377" y="80393"/>
                  <a:pt x="7535158" y="98981"/>
                </a:cubicBezTo>
                <a:cubicBezTo>
                  <a:pt x="7707939" y="117569"/>
                  <a:pt x="7791272" y="117566"/>
                  <a:pt x="8019068" y="98981"/>
                </a:cubicBezTo>
                <a:cubicBezTo>
                  <a:pt x="8246864" y="80397"/>
                  <a:pt x="8483222" y="70142"/>
                  <a:pt x="8606672" y="98981"/>
                </a:cubicBezTo>
                <a:cubicBezTo>
                  <a:pt x="8730122" y="127820"/>
                  <a:pt x="8856602" y="104874"/>
                  <a:pt x="8986886" y="98981"/>
                </a:cubicBezTo>
                <a:cubicBezTo>
                  <a:pt x="9117170" y="93088"/>
                  <a:pt x="9862628" y="127170"/>
                  <a:pt x="10369484" y="98981"/>
                </a:cubicBezTo>
                <a:cubicBezTo>
                  <a:pt x="10365245" y="67054"/>
                  <a:pt x="10366082" y="42523"/>
                  <a:pt x="10369484" y="0"/>
                </a:cubicBezTo>
                <a:cubicBezTo>
                  <a:pt x="10589674" y="85955"/>
                  <a:pt x="10679953" y="121370"/>
                  <a:pt x="10869104" y="235670"/>
                </a:cubicBezTo>
                <a:cubicBezTo>
                  <a:pt x="10740155" y="280393"/>
                  <a:pt x="10507423" y="426951"/>
                  <a:pt x="10369484" y="471340"/>
                </a:cubicBezTo>
                <a:cubicBezTo>
                  <a:pt x="10373733" y="438578"/>
                  <a:pt x="10369902" y="418003"/>
                  <a:pt x="10369484" y="372359"/>
                </a:cubicBezTo>
                <a:cubicBezTo>
                  <a:pt x="9920779" y="380531"/>
                  <a:pt x="9907887" y="376230"/>
                  <a:pt x="9470795" y="372359"/>
                </a:cubicBezTo>
                <a:cubicBezTo>
                  <a:pt x="9033703" y="368488"/>
                  <a:pt x="9214858" y="367831"/>
                  <a:pt x="9090581" y="372359"/>
                </a:cubicBezTo>
                <a:cubicBezTo>
                  <a:pt x="8966304" y="376887"/>
                  <a:pt x="8669815" y="373447"/>
                  <a:pt x="8295587" y="372359"/>
                </a:cubicBezTo>
                <a:cubicBezTo>
                  <a:pt x="7921359" y="371271"/>
                  <a:pt x="7720978" y="337648"/>
                  <a:pt x="7396899" y="372359"/>
                </a:cubicBezTo>
                <a:cubicBezTo>
                  <a:pt x="7072820" y="407070"/>
                  <a:pt x="6835900" y="327985"/>
                  <a:pt x="6498210" y="372359"/>
                </a:cubicBezTo>
                <a:cubicBezTo>
                  <a:pt x="6160520" y="416733"/>
                  <a:pt x="5905958" y="335795"/>
                  <a:pt x="5703216" y="372359"/>
                </a:cubicBezTo>
                <a:cubicBezTo>
                  <a:pt x="5500474" y="408923"/>
                  <a:pt x="5504664" y="368507"/>
                  <a:pt x="5323002" y="372359"/>
                </a:cubicBezTo>
                <a:cubicBezTo>
                  <a:pt x="5141340" y="376211"/>
                  <a:pt x="5049894" y="357900"/>
                  <a:pt x="4942787" y="372359"/>
                </a:cubicBezTo>
                <a:cubicBezTo>
                  <a:pt x="4835680" y="386818"/>
                  <a:pt x="4543615" y="337924"/>
                  <a:pt x="4251488" y="372359"/>
                </a:cubicBezTo>
                <a:cubicBezTo>
                  <a:pt x="3959361" y="406794"/>
                  <a:pt x="3951787" y="370111"/>
                  <a:pt x="3663884" y="372359"/>
                </a:cubicBezTo>
                <a:cubicBezTo>
                  <a:pt x="3375981" y="374607"/>
                  <a:pt x="3430484" y="369894"/>
                  <a:pt x="3283670" y="372359"/>
                </a:cubicBezTo>
                <a:cubicBezTo>
                  <a:pt x="3136856" y="374824"/>
                  <a:pt x="2835850" y="382993"/>
                  <a:pt x="2488676" y="372359"/>
                </a:cubicBezTo>
                <a:cubicBezTo>
                  <a:pt x="2141502" y="361725"/>
                  <a:pt x="1912336" y="373989"/>
                  <a:pt x="1693682" y="372359"/>
                </a:cubicBezTo>
                <a:cubicBezTo>
                  <a:pt x="1475028" y="370729"/>
                  <a:pt x="1325720" y="389640"/>
                  <a:pt x="1002383" y="372359"/>
                </a:cubicBezTo>
                <a:cubicBezTo>
                  <a:pt x="679046" y="355078"/>
                  <a:pt x="258461" y="348994"/>
                  <a:pt x="0" y="372359"/>
                </a:cubicBezTo>
                <a:cubicBezTo>
                  <a:pt x="-970" y="264890"/>
                  <a:pt x="-2438" y="194132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038228CB-F624-4440-8EAC-2B070C337340}"/>
              </a:ext>
            </a:extLst>
          </p:cNvPr>
          <p:cNvCxnSpPr/>
          <p:nvPr/>
        </p:nvCxnSpPr>
        <p:spPr>
          <a:xfrm>
            <a:off x="1046375" y="199848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0C138EA2-A316-424D-931A-5A70D89E7618}"/>
              </a:ext>
            </a:extLst>
          </p:cNvPr>
          <p:cNvSpPr txBox="1"/>
          <p:nvPr/>
        </p:nvSpPr>
        <p:spPr>
          <a:xfrm>
            <a:off x="131976" y="1252317"/>
            <a:ext cx="2111604" cy="830997"/>
          </a:xfrm>
          <a:custGeom>
            <a:avLst/>
            <a:gdLst>
              <a:gd name="connsiteX0" fmla="*/ 0 w 2111604"/>
              <a:gd name="connsiteY0" fmla="*/ 0 h 830997"/>
              <a:gd name="connsiteX1" fmla="*/ 2111604 w 2111604"/>
              <a:gd name="connsiteY1" fmla="*/ 0 h 830997"/>
              <a:gd name="connsiteX2" fmla="*/ 2111604 w 2111604"/>
              <a:gd name="connsiteY2" fmla="*/ 830997 h 830997"/>
              <a:gd name="connsiteX3" fmla="*/ 0 w 2111604"/>
              <a:gd name="connsiteY3" fmla="*/ 830997 h 830997"/>
              <a:gd name="connsiteX4" fmla="*/ 0 w 2111604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604" h="830997" fill="none" extrusionOk="0">
                <a:moveTo>
                  <a:pt x="0" y="0"/>
                </a:moveTo>
                <a:cubicBezTo>
                  <a:pt x="1039594" y="-33931"/>
                  <a:pt x="1746727" y="68331"/>
                  <a:pt x="2111604" y="0"/>
                </a:cubicBezTo>
                <a:cubicBezTo>
                  <a:pt x="2111992" y="159294"/>
                  <a:pt x="2063128" y="688084"/>
                  <a:pt x="2111604" y="830997"/>
                </a:cubicBezTo>
                <a:cubicBezTo>
                  <a:pt x="1423383" y="710176"/>
                  <a:pt x="809065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111604" h="830997" stroke="0" extrusionOk="0">
                <a:moveTo>
                  <a:pt x="0" y="0"/>
                </a:moveTo>
                <a:cubicBezTo>
                  <a:pt x="988959" y="118952"/>
                  <a:pt x="1725316" y="94195"/>
                  <a:pt x="2111604" y="0"/>
                </a:cubicBezTo>
                <a:cubicBezTo>
                  <a:pt x="2162330" y="355651"/>
                  <a:pt x="2152388" y="583149"/>
                  <a:pt x="2111604" y="830997"/>
                </a:cubicBezTo>
                <a:cubicBezTo>
                  <a:pt x="1679688" y="747523"/>
                  <a:pt x="313659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Krfska deklaracija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01B84604-7AE5-47E8-BEFA-C8958AC79D6F}"/>
              </a:ext>
            </a:extLst>
          </p:cNvPr>
          <p:cNvSpPr txBox="1"/>
          <p:nvPr/>
        </p:nvSpPr>
        <p:spPr>
          <a:xfrm>
            <a:off x="202676" y="2752626"/>
            <a:ext cx="1687398" cy="461665"/>
          </a:xfrm>
          <a:custGeom>
            <a:avLst/>
            <a:gdLst>
              <a:gd name="connsiteX0" fmla="*/ 0 w 1687398"/>
              <a:gd name="connsiteY0" fmla="*/ 0 h 461665"/>
              <a:gd name="connsiteX1" fmla="*/ 579340 w 1687398"/>
              <a:gd name="connsiteY1" fmla="*/ 0 h 461665"/>
              <a:gd name="connsiteX2" fmla="*/ 1124932 w 1687398"/>
              <a:gd name="connsiteY2" fmla="*/ 0 h 461665"/>
              <a:gd name="connsiteX3" fmla="*/ 1687398 w 1687398"/>
              <a:gd name="connsiteY3" fmla="*/ 0 h 461665"/>
              <a:gd name="connsiteX4" fmla="*/ 1687398 w 1687398"/>
              <a:gd name="connsiteY4" fmla="*/ 461665 h 461665"/>
              <a:gd name="connsiteX5" fmla="*/ 1158680 w 1687398"/>
              <a:gd name="connsiteY5" fmla="*/ 461665 h 461665"/>
              <a:gd name="connsiteX6" fmla="*/ 579340 w 1687398"/>
              <a:gd name="connsiteY6" fmla="*/ 461665 h 461665"/>
              <a:gd name="connsiteX7" fmla="*/ 0 w 1687398"/>
              <a:gd name="connsiteY7" fmla="*/ 461665 h 461665"/>
              <a:gd name="connsiteX8" fmla="*/ 0 w 1687398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398" h="461665" fill="none" extrusionOk="0">
                <a:moveTo>
                  <a:pt x="0" y="0"/>
                </a:moveTo>
                <a:cubicBezTo>
                  <a:pt x="133676" y="7169"/>
                  <a:pt x="321774" y="1585"/>
                  <a:pt x="579340" y="0"/>
                </a:cubicBezTo>
                <a:cubicBezTo>
                  <a:pt x="836906" y="-1585"/>
                  <a:pt x="902297" y="10365"/>
                  <a:pt x="1124932" y="0"/>
                </a:cubicBezTo>
                <a:cubicBezTo>
                  <a:pt x="1347567" y="-10365"/>
                  <a:pt x="1542423" y="-14407"/>
                  <a:pt x="1687398" y="0"/>
                </a:cubicBezTo>
                <a:cubicBezTo>
                  <a:pt x="1664665" y="165101"/>
                  <a:pt x="1665115" y="295221"/>
                  <a:pt x="1687398" y="461665"/>
                </a:cubicBezTo>
                <a:cubicBezTo>
                  <a:pt x="1424813" y="479777"/>
                  <a:pt x="1388321" y="442499"/>
                  <a:pt x="1158680" y="461665"/>
                </a:cubicBezTo>
                <a:cubicBezTo>
                  <a:pt x="929039" y="480831"/>
                  <a:pt x="865563" y="446475"/>
                  <a:pt x="579340" y="461665"/>
                </a:cubicBezTo>
                <a:cubicBezTo>
                  <a:pt x="293117" y="476855"/>
                  <a:pt x="188722" y="457128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687398" h="461665" stroke="0" extrusionOk="0">
                <a:moveTo>
                  <a:pt x="0" y="0"/>
                </a:moveTo>
                <a:cubicBezTo>
                  <a:pt x="167488" y="21420"/>
                  <a:pt x="401557" y="-26556"/>
                  <a:pt x="596214" y="0"/>
                </a:cubicBezTo>
                <a:cubicBezTo>
                  <a:pt x="790871" y="26556"/>
                  <a:pt x="954997" y="-13374"/>
                  <a:pt x="1108058" y="0"/>
                </a:cubicBezTo>
                <a:cubicBezTo>
                  <a:pt x="1261119" y="13374"/>
                  <a:pt x="1481560" y="-22392"/>
                  <a:pt x="1687398" y="0"/>
                </a:cubicBezTo>
                <a:cubicBezTo>
                  <a:pt x="1682401" y="138160"/>
                  <a:pt x="1682024" y="339895"/>
                  <a:pt x="1687398" y="461665"/>
                </a:cubicBezTo>
                <a:cubicBezTo>
                  <a:pt x="1578239" y="458719"/>
                  <a:pt x="1324863" y="435667"/>
                  <a:pt x="1158680" y="461665"/>
                </a:cubicBezTo>
                <a:cubicBezTo>
                  <a:pt x="992497" y="487663"/>
                  <a:pt x="856429" y="478065"/>
                  <a:pt x="613088" y="461665"/>
                </a:cubicBezTo>
                <a:cubicBezTo>
                  <a:pt x="369747" y="445265"/>
                  <a:pt x="201977" y="455013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1917.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899F5DEF-03AB-4868-9FC2-79C0F5F2E23F}"/>
              </a:ext>
            </a:extLst>
          </p:cNvPr>
          <p:cNvCxnSpPr/>
          <p:nvPr/>
        </p:nvCxnSpPr>
        <p:spPr>
          <a:xfrm>
            <a:off x="4347328" y="199848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xmlns="" id="{D1D969AC-9138-4DE3-87D0-E4A1A9F97506}"/>
              </a:ext>
            </a:extLst>
          </p:cNvPr>
          <p:cNvCxnSpPr/>
          <p:nvPr/>
        </p:nvCxnSpPr>
        <p:spPr>
          <a:xfrm>
            <a:off x="5893324" y="199848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xmlns="" id="{45695286-7495-4EEA-96FA-FE2A6F3B6CAD}"/>
              </a:ext>
            </a:extLst>
          </p:cNvPr>
          <p:cNvCxnSpPr/>
          <p:nvPr/>
        </p:nvCxnSpPr>
        <p:spPr>
          <a:xfrm>
            <a:off x="7986074" y="199848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0FBB658C-D2F7-41B5-A6B9-930B306CD5CC}"/>
              </a:ext>
            </a:extLst>
          </p:cNvPr>
          <p:cNvCxnSpPr/>
          <p:nvPr/>
        </p:nvCxnSpPr>
        <p:spPr>
          <a:xfrm>
            <a:off x="9560350" y="199848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CE602625-8119-4106-B4B2-BF86E7EEA4CC}"/>
              </a:ext>
            </a:extLst>
          </p:cNvPr>
          <p:cNvSpPr txBox="1"/>
          <p:nvPr/>
        </p:nvSpPr>
        <p:spPr>
          <a:xfrm>
            <a:off x="8617671" y="1213162"/>
            <a:ext cx="2111604" cy="830997"/>
          </a:xfrm>
          <a:custGeom>
            <a:avLst/>
            <a:gdLst>
              <a:gd name="connsiteX0" fmla="*/ 0 w 2111604"/>
              <a:gd name="connsiteY0" fmla="*/ 0 h 830997"/>
              <a:gd name="connsiteX1" fmla="*/ 2111604 w 2111604"/>
              <a:gd name="connsiteY1" fmla="*/ 0 h 830997"/>
              <a:gd name="connsiteX2" fmla="*/ 2111604 w 2111604"/>
              <a:gd name="connsiteY2" fmla="*/ 830997 h 830997"/>
              <a:gd name="connsiteX3" fmla="*/ 0 w 2111604"/>
              <a:gd name="connsiteY3" fmla="*/ 830997 h 830997"/>
              <a:gd name="connsiteX4" fmla="*/ 0 w 2111604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604" h="830997" fill="none" extrusionOk="0">
                <a:moveTo>
                  <a:pt x="0" y="0"/>
                </a:moveTo>
                <a:cubicBezTo>
                  <a:pt x="1039594" y="-33931"/>
                  <a:pt x="1746727" y="68331"/>
                  <a:pt x="2111604" y="0"/>
                </a:cubicBezTo>
                <a:cubicBezTo>
                  <a:pt x="2111992" y="159294"/>
                  <a:pt x="2063128" y="688084"/>
                  <a:pt x="2111604" y="830997"/>
                </a:cubicBezTo>
                <a:cubicBezTo>
                  <a:pt x="1423383" y="710176"/>
                  <a:pt x="809065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111604" h="830997" stroke="0" extrusionOk="0">
                <a:moveTo>
                  <a:pt x="0" y="0"/>
                </a:moveTo>
                <a:cubicBezTo>
                  <a:pt x="988959" y="118952"/>
                  <a:pt x="1725316" y="94195"/>
                  <a:pt x="2111604" y="0"/>
                </a:cubicBezTo>
                <a:cubicBezTo>
                  <a:pt x="2162330" y="355651"/>
                  <a:pt x="2152388" y="583149"/>
                  <a:pt x="2111604" y="830997"/>
                </a:cubicBezTo>
                <a:cubicBezTo>
                  <a:pt x="1679688" y="747523"/>
                  <a:pt x="313659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Prosinačke žrtve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C89D5DAA-07A3-4AFE-9A2F-B4419B1D380C}"/>
              </a:ext>
            </a:extLst>
          </p:cNvPr>
          <p:cNvSpPr txBox="1"/>
          <p:nvPr/>
        </p:nvSpPr>
        <p:spPr>
          <a:xfrm>
            <a:off x="8716651" y="2752626"/>
            <a:ext cx="1687398" cy="461665"/>
          </a:xfrm>
          <a:custGeom>
            <a:avLst/>
            <a:gdLst>
              <a:gd name="connsiteX0" fmla="*/ 0 w 1687398"/>
              <a:gd name="connsiteY0" fmla="*/ 0 h 461665"/>
              <a:gd name="connsiteX1" fmla="*/ 579340 w 1687398"/>
              <a:gd name="connsiteY1" fmla="*/ 0 h 461665"/>
              <a:gd name="connsiteX2" fmla="*/ 1124932 w 1687398"/>
              <a:gd name="connsiteY2" fmla="*/ 0 h 461665"/>
              <a:gd name="connsiteX3" fmla="*/ 1687398 w 1687398"/>
              <a:gd name="connsiteY3" fmla="*/ 0 h 461665"/>
              <a:gd name="connsiteX4" fmla="*/ 1687398 w 1687398"/>
              <a:gd name="connsiteY4" fmla="*/ 461665 h 461665"/>
              <a:gd name="connsiteX5" fmla="*/ 1158680 w 1687398"/>
              <a:gd name="connsiteY5" fmla="*/ 461665 h 461665"/>
              <a:gd name="connsiteX6" fmla="*/ 579340 w 1687398"/>
              <a:gd name="connsiteY6" fmla="*/ 461665 h 461665"/>
              <a:gd name="connsiteX7" fmla="*/ 0 w 1687398"/>
              <a:gd name="connsiteY7" fmla="*/ 461665 h 461665"/>
              <a:gd name="connsiteX8" fmla="*/ 0 w 1687398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398" h="461665" fill="none" extrusionOk="0">
                <a:moveTo>
                  <a:pt x="0" y="0"/>
                </a:moveTo>
                <a:cubicBezTo>
                  <a:pt x="133676" y="7169"/>
                  <a:pt x="321774" y="1585"/>
                  <a:pt x="579340" y="0"/>
                </a:cubicBezTo>
                <a:cubicBezTo>
                  <a:pt x="836906" y="-1585"/>
                  <a:pt x="902297" y="10365"/>
                  <a:pt x="1124932" y="0"/>
                </a:cubicBezTo>
                <a:cubicBezTo>
                  <a:pt x="1347567" y="-10365"/>
                  <a:pt x="1542423" y="-14407"/>
                  <a:pt x="1687398" y="0"/>
                </a:cubicBezTo>
                <a:cubicBezTo>
                  <a:pt x="1664665" y="165101"/>
                  <a:pt x="1665115" y="295221"/>
                  <a:pt x="1687398" y="461665"/>
                </a:cubicBezTo>
                <a:cubicBezTo>
                  <a:pt x="1424813" y="479777"/>
                  <a:pt x="1388321" y="442499"/>
                  <a:pt x="1158680" y="461665"/>
                </a:cubicBezTo>
                <a:cubicBezTo>
                  <a:pt x="929039" y="480831"/>
                  <a:pt x="865563" y="446475"/>
                  <a:pt x="579340" y="461665"/>
                </a:cubicBezTo>
                <a:cubicBezTo>
                  <a:pt x="293117" y="476855"/>
                  <a:pt x="188722" y="457128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687398" h="461665" stroke="0" extrusionOk="0">
                <a:moveTo>
                  <a:pt x="0" y="0"/>
                </a:moveTo>
                <a:cubicBezTo>
                  <a:pt x="167488" y="21420"/>
                  <a:pt x="401557" y="-26556"/>
                  <a:pt x="596214" y="0"/>
                </a:cubicBezTo>
                <a:cubicBezTo>
                  <a:pt x="790871" y="26556"/>
                  <a:pt x="954997" y="-13374"/>
                  <a:pt x="1108058" y="0"/>
                </a:cubicBezTo>
                <a:cubicBezTo>
                  <a:pt x="1261119" y="13374"/>
                  <a:pt x="1481560" y="-22392"/>
                  <a:pt x="1687398" y="0"/>
                </a:cubicBezTo>
                <a:cubicBezTo>
                  <a:pt x="1682401" y="138160"/>
                  <a:pt x="1682024" y="339895"/>
                  <a:pt x="1687398" y="461665"/>
                </a:cubicBezTo>
                <a:cubicBezTo>
                  <a:pt x="1578239" y="458719"/>
                  <a:pt x="1324863" y="435667"/>
                  <a:pt x="1158680" y="461665"/>
                </a:cubicBezTo>
                <a:cubicBezTo>
                  <a:pt x="992497" y="487663"/>
                  <a:pt x="856429" y="478065"/>
                  <a:pt x="613088" y="461665"/>
                </a:cubicBezTo>
                <a:cubicBezTo>
                  <a:pt x="369747" y="445265"/>
                  <a:pt x="201977" y="455013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5. 12. 1918.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18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43DEF36-8084-4941-9990-6B971AED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349" y="4580863"/>
            <a:ext cx="1609651" cy="22771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060686F-79F1-416C-8E99-AF88838C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52" y="1261909"/>
            <a:ext cx="3938712" cy="559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C486B900-F388-4FDA-A3C5-FD43E3B3EA71}"/>
              </a:ext>
            </a:extLst>
          </p:cNvPr>
          <p:cNvSpPr/>
          <p:nvPr/>
        </p:nvSpPr>
        <p:spPr>
          <a:xfrm>
            <a:off x="5612861" y="1371599"/>
            <a:ext cx="5696882" cy="3482845"/>
          </a:xfrm>
          <a:custGeom>
            <a:avLst/>
            <a:gdLst>
              <a:gd name="connsiteX0" fmla="*/ 5374723 w 5696882"/>
              <a:gd name="connsiteY0" fmla="*/ 3737476 h 3482845"/>
              <a:gd name="connsiteX1" fmla="*/ 4727305 w 5696882"/>
              <a:gd name="connsiteY1" fmla="*/ 3508289 h 3482845"/>
              <a:gd name="connsiteX2" fmla="*/ 4129689 w 5696882"/>
              <a:gd name="connsiteY2" fmla="*/ 3296732 h 3482845"/>
              <a:gd name="connsiteX3" fmla="*/ 1364855 w 5696882"/>
              <a:gd name="connsiteY3" fmla="*/ 3227994 h 3482845"/>
              <a:gd name="connsiteX4" fmla="*/ 1146432 w 5696882"/>
              <a:gd name="connsiteY4" fmla="*/ 345059 h 3482845"/>
              <a:gd name="connsiteX5" fmla="*/ 3927006 w 5696882"/>
              <a:gd name="connsiteY5" fmla="*/ 129666 h 3482845"/>
              <a:gd name="connsiteX6" fmla="*/ 4989399 w 5696882"/>
              <a:gd name="connsiteY6" fmla="*/ 2890049 h 3482845"/>
              <a:gd name="connsiteX7" fmla="*/ 5178208 w 5696882"/>
              <a:gd name="connsiteY7" fmla="*/ 3305288 h 3482845"/>
              <a:gd name="connsiteX8" fmla="*/ 5374723 w 5696882"/>
              <a:gd name="connsiteY8" fmla="*/ 3737476 h 348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6882" h="3482845" fill="none" extrusionOk="0">
                <a:moveTo>
                  <a:pt x="5374723" y="3737476"/>
                </a:moveTo>
                <a:cubicBezTo>
                  <a:pt x="5231957" y="3656500"/>
                  <a:pt x="4978002" y="3576386"/>
                  <a:pt x="4727305" y="3508289"/>
                </a:cubicBezTo>
                <a:cubicBezTo>
                  <a:pt x="4476608" y="3440192"/>
                  <a:pt x="4341966" y="3385889"/>
                  <a:pt x="4129689" y="3296732"/>
                </a:cubicBezTo>
                <a:cubicBezTo>
                  <a:pt x="3386723" y="3689616"/>
                  <a:pt x="2264371" y="3493004"/>
                  <a:pt x="1364855" y="3227994"/>
                </a:cubicBezTo>
                <a:cubicBezTo>
                  <a:pt x="-344498" y="2447805"/>
                  <a:pt x="-409218" y="1223544"/>
                  <a:pt x="1146432" y="345059"/>
                </a:cubicBezTo>
                <a:cubicBezTo>
                  <a:pt x="1892215" y="-108513"/>
                  <a:pt x="2978915" y="-135423"/>
                  <a:pt x="3927006" y="129666"/>
                </a:cubicBezTo>
                <a:cubicBezTo>
                  <a:pt x="5447944" y="664334"/>
                  <a:pt x="6214155" y="2051475"/>
                  <a:pt x="4989399" y="2890049"/>
                </a:cubicBezTo>
                <a:cubicBezTo>
                  <a:pt x="5052687" y="3011256"/>
                  <a:pt x="5079009" y="3131234"/>
                  <a:pt x="5178208" y="3305288"/>
                </a:cubicBezTo>
                <a:cubicBezTo>
                  <a:pt x="5277406" y="3479342"/>
                  <a:pt x="5315027" y="3574730"/>
                  <a:pt x="5374723" y="3737476"/>
                </a:cubicBezTo>
                <a:close/>
              </a:path>
              <a:path w="5696882" h="3482845" stroke="0" extrusionOk="0">
                <a:moveTo>
                  <a:pt x="5374723" y="3737476"/>
                </a:moveTo>
                <a:cubicBezTo>
                  <a:pt x="5200051" y="3689107"/>
                  <a:pt x="5072386" y="3658016"/>
                  <a:pt x="4789557" y="3530326"/>
                </a:cubicBezTo>
                <a:cubicBezTo>
                  <a:pt x="4506728" y="3402636"/>
                  <a:pt x="4361852" y="3347158"/>
                  <a:pt x="4129689" y="3296732"/>
                </a:cubicBezTo>
                <a:cubicBezTo>
                  <a:pt x="3234013" y="3480209"/>
                  <a:pt x="2133855" y="3665406"/>
                  <a:pt x="1364855" y="3227994"/>
                </a:cubicBezTo>
                <a:cubicBezTo>
                  <a:pt x="-396115" y="2544805"/>
                  <a:pt x="-679129" y="1172918"/>
                  <a:pt x="1146432" y="345059"/>
                </a:cubicBezTo>
                <a:cubicBezTo>
                  <a:pt x="1774038" y="80"/>
                  <a:pt x="2907034" y="-176150"/>
                  <a:pt x="3927006" y="129666"/>
                </a:cubicBezTo>
                <a:cubicBezTo>
                  <a:pt x="5795892" y="651378"/>
                  <a:pt x="6111898" y="1935836"/>
                  <a:pt x="4989399" y="2890049"/>
                </a:cubicBezTo>
                <a:cubicBezTo>
                  <a:pt x="5075471" y="3068897"/>
                  <a:pt x="5113307" y="3114752"/>
                  <a:pt x="5170501" y="3288340"/>
                </a:cubicBezTo>
                <a:cubicBezTo>
                  <a:pt x="5227696" y="3461928"/>
                  <a:pt x="5279109" y="3546264"/>
                  <a:pt x="5374723" y="3737476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4345"/>
                      <a:gd name="adj2" fmla="val 573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Što je autor  </a:t>
            </a:r>
            <a:r>
              <a:rPr lang="hr-HR" sz="2000" b="1" dirty="0" smtClean="0">
                <a:solidFill>
                  <a:schemeClr val="tx1"/>
                </a:solidFill>
              </a:rPr>
              <a:t>karikature </a:t>
            </a:r>
            <a:r>
              <a:rPr lang="hr-HR" sz="2000" b="1" dirty="0">
                <a:solidFill>
                  <a:schemeClr val="tx1"/>
                </a:solidFill>
              </a:rPr>
              <a:t>želio </a:t>
            </a:r>
            <a:r>
              <a:rPr lang="hr-HR" sz="2000" b="1" dirty="0" smtClean="0">
                <a:solidFill>
                  <a:schemeClr val="tx1"/>
                </a:solidFill>
              </a:rPr>
              <a:t>poručiti</a:t>
            </a:r>
            <a:r>
              <a:rPr lang="hr-HR" sz="2000" b="1" dirty="0">
                <a:solidFill>
                  <a:schemeClr val="tx1"/>
                </a:solidFill>
              </a:rPr>
              <a:t>?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Objasni </a:t>
            </a:r>
            <a:r>
              <a:rPr lang="hr-HR" sz="2000" b="1" dirty="0">
                <a:solidFill>
                  <a:schemeClr val="tx1"/>
                </a:solidFill>
              </a:rPr>
              <a:t>odgovor. Prisjeti se zaraćenih strana u Prvome svjetskom ratu. U kojem je savezu bila </a:t>
            </a:r>
            <a:r>
              <a:rPr lang="hr-HR" sz="2000" b="1" dirty="0" err="1" smtClean="0">
                <a:solidFill>
                  <a:schemeClr val="tx1"/>
                </a:solidFill>
              </a:rPr>
              <a:t>Austro</a:t>
            </a:r>
            <a:r>
              <a:rPr lang="hr-HR" sz="2000" b="1" dirty="0" smtClean="0">
                <a:solidFill>
                  <a:schemeClr val="tx1"/>
                </a:solidFill>
              </a:rPr>
              <a:t>­Ugarska </a:t>
            </a:r>
            <a:r>
              <a:rPr lang="hr-HR" sz="2000" b="1" dirty="0">
                <a:solidFill>
                  <a:schemeClr val="tx1"/>
                </a:solidFill>
              </a:rPr>
              <a:t>Monarhija? A Kraljevina Srbija? Prisjeti se djelovanja Jugoslavenskog odbora –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koji </a:t>
            </a:r>
            <a:r>
              <a:rPr lang="hr-HR" sz="2000" b="1" dirty="0">
                <a:solidFill>
                  <a:schemeClr val="tx1"/>
                </a:solidFill>
              </a:rPr>
              <a:t>su bili njegovi glavni ciljevi?</a:t>
            </a:r>
          </a:p>
        </p:txBody>
      </p:sp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5D2A86BA-4D41-4989-B5B5-422CE8ECC005}"/>
              </a:ext>
            </a:extLst>
          </p:cNvPr>
          <p:cNvSpPr/>
          <p:nvPr/>
        </p:nvSpPr>
        <p:spPr>
          <a:xfrm>
            <a:off x="4776280" y="5288437"/>
            <a:ext cx="4938643" cy="1462557"/>
          </a:xfrm>
          <a:custGeom>
            <a:avLst/>
            <a:gdLst>
              <a:gd name="connsiteX0" fmla="*/ 4938643 w 4938643"/>
              <a:gd name="connsiteY0" fmla="*/ 91410 h 1462557"/>
              <a:gd name="connsiteX1" fmla="*/ 4847233 w 4938643"/>
              <a:gd name="connsiteY1" fmla="*/ 182820 h 1462557"/>
              <a:gd name="connsiteX2" fmla="*/ 4847233 w 4938643"/>
              <a:gd name="connsiteY2" fmla="*/ 91410 h 1462557"/>
              <a:gd name="connsiteX3" fmla="*/ 4801528 w 4938643"/>
              <a:gd name="connsiteY3" fmla="*/ 137115 h 1462557"/>
              <a:gd name="connsiteX4" fmla="*/ 4755823 w 4938643"/>
              <a:gd name="connsiteY4" fmla="*/ 91410 h 1462557"/>
              <a:gd name="connsiteX5" fmla="*/ 4755823 w 4938643"/>
              <a:gd name="connsiteY5" fmla="*/ 182820 h 1462557"/>
              <a:gd name="connsiteX6" fmla="*/ 4229411 w 4938643"/>
              <a:gd name="connsiteY6" fmla="*/ 182820 h 1462557"/>
              <a:gd name="connsiteX7" fmla="*/ 3563066 w 4938643"/>
              <a:gd name="connsiteY7" fmla="*/ 182820 h 1462557"/>
              <a:gd name="connsiteX8" fmla="*/ 3036654 w 4938643"/>
              <a:gd name="connsiteY8" fmla="*/ 182820 h 1462557"/>
              <a:gd name="connsiteX9" fmla="*/ 2370309 w 4938643"/>
              <a:gd name="connsiteY9" fmla="*/ 182820 h 1462557"/>
              <a:gd name="connsiteX10" fmla="*/ 1610676 w 4938643"/>
              <a:gd name="connsiteY10" fmla="*/ 182820 h 1462557"/>
              <a:gd name="connsiteX11" fmla="*/ 944331 w 4938643"/>
              <a:gd name="connsiteY11" fmla="*/ 182820 h 1462557"/>
              <a:gd name="connsiteX12" fmla="*/ 91410 w 4938643"/>
              <a:gd name="connsiteY12" fmla="*/ 182820 h 1462557"/>
              <a:gd name="connsiteX13" fmla="*/ 0 w 4938643"/>
              <a:gd name="connsiteY13" fmla="*/ 274230 h 1462557"/>
              <a:gd name="connsiteX14" fmla="*/ 0 w 4938643"/>
              <a:gd name="connsiteY14" fmla="*/ 789781 h 1462557"/>
              <a:gd name="connsiteX15" fmla="*/ 0 w 4938643"/>
              <a:gd name="connsiteY15" fmla="*/ 1371147 h 1462557"/>
              <a:gd name="connsiteX16" fmla="*/ 91410 w 4938643"/>
              <a:gd name="connsiteY16" fmla="*/ 1462557 h 1462557"/>
              <a:gd name="connsiteX17" fmla="*/ 182820 w 4938643"/>
              <a:gd name="connsiteY17" fmla="*/ 1371147 h 1462557"/>
              <a:gd name="connsiteX18" fmla="*/ 182820 w 4938643"/>
              <a:gd name="connsiteY18" fmla="*/ 1279737 h 1462557"/>
              <a:gd name="connsiteX19" fmla="*/ 895809 w 4938643"/>
              <a:gd name="connsiteY19" fmla="*/ 1279737 h 1462557"/>
              <a:gd name="connsiteX20" fmla="*/ 1422221 w 4938643"/>
              <a:gd name="connsiteY20" fmla="*/ 1279737 h 1462557"/>
              <a:gd name="connsiteX21" fmla="*/ 2088566 w 4938643"/>
              <a:gd name="connsiteY21" fmla="*/ 1279737 h 1462557"/>
              <a:gd name="connsiteX22" fmla="*/ 2754911 w 4938643"/>
              <a:gd name="connsiteY22" fmla="*/ 1279737 h 1462557"/>
              <a:gd name="connsiteX23" fmla="*/ 3467899 w 4938643"/>
              <a:gd name="connsiteY23" fmla="*/ 1279737 h 1462557"/>
              <a:gd name="connsiteX24" fmla="*/ 4087600 w 4938643"/>
              <a:gd name="connsiteY24" fmla="*/ 1279737 h 1462557"/>
              <a:gd name="connsiteX25" fmla="*/ 4847233 w 4938643"/>
              <a:gd name="connsiteY25" fmla="*/ 1279737 h 1462557"/>
              <a:gd name="connsiteX26" fmla="*/ 4938643 w 4938643"/>
              <a:gd name="connsiteY26" fmla="*/ 1188327 h 1462557"/>
              <a:gd name="connsiteX27" fmla="*/ 4938643 w 4938643"/>
              <a:gd name="connsiteY27" fmla="*/ 639869 h 1462557"/>
              <a:gd name="connsiteX28" fmla="*/ 4938643 w 4938643"/>
              <a:gd name="connsiteY28" fmla="*/ 91410 h 1462557"/>
              <a:gd name="connsiteX29" fmla="*/ 91410 w 4938643"/>
              <a:gd name="connsiteY29" fmla="*/ 365639 h 1462557"/>
              <a:gd name="connsiteX30" fmla="*/ 182820 w 4938643"/>
              <a:gd name="connsiteY30" fmla="*/ 274229 h 1462557"/>
              <a:gd name="connsiteX31" fmla="*/ 137115 w 4938643"/>
              <a:gd name="connsiteY31" fmla="*/ 228524 h 1462557"/>
              <a:gd name="connsiteX32" fmla="*/ 91410 w 4938643"/>
              <a:gd name="connsiteY32" fmla="*/ 274229 h 1462557"/>
              <a:gd name="connsiteX33" fmla="*/ 91410 w 4938643"/>
              <a:gd name="connsiteY33" fmla="*/ 365639 h 1462557"/>
              <a:gd name="connsiteX0" fmla="*/ 91410 w 4938643"/>
              <a:gd name="connsiteY0" fmla="*/ 365639 h 1462557"/>
              <a:gd name="connsiteX1" fmla="*/ 182820 w 4938643"/>
              <a:gd name="connsiteY1" fmla="*/ 274229 h 1462557"/>
              <a:gd name="connsiteX2" fmla="*/ 137115 w 4938643"/>
              <a:gd name="connsiteY2" fmla="*/ 228524 h 1462557"/>
              <a:gd name="connsiteX3" fmla="*/ 91410 w 4938643"/>
              <a:gd name="connsiteY3" fmla="*/ 274229 h 1462557"/>
              <a:gd name="connsiteX4" fmla="*/ 91410 w 4938643"/>
              <a:gd name="connsiteY4" fmla="*/ 365639 h 1462557"/>
              <a:gd name="connsiteX5" fmla="*/ 4847233 w 4938643"/>
              <a:gd name="connsiteY5" fmla="*/ 182820 h 1462557"/>
              <a:gd name="connsiteX6" fmla="*/ 4938643 w 4938643"/>
              <a:gd name="connsiteY6" fmla="*/ 91410 h 1462557"/>
              <a:gd name="connsiteX7" fmla="*/ 4847233 w 4938643"/>
              <a:gd name="connsiteY7" fmla="*/ 0 h 1462557"/>
              <a:gd name="connsiteX8" fmla="*/ 4755823 w 4938643"/>
              <a:gd name="connsiteY8" fmla="*/ 91410 h 1462557"/>
              <a:gd name="connsiteX9" fmla="*/ 4801528 w 4938643"/>
              <a:gd name="connsiteY9" fmla="*/ 137115 h 1462557"/>
              <a:gd name="connsiteX10" fmla="*/ 4847233 w 4938643"/>
              <a:gd name="connsiteY10" fmla="*/ 91410 h 1462557"/>
              <a:gd name="connsiteX11" fmla="*/ 4847233 w 4938643"/>
              <a:gd name="connsiteY11" fmla="*/ 182820 h 1462557"/>
              <a:gd name="connsiteX0" fmla="*/ 0 w 4938643"/>
              <a:gd name="connsiteY0" fmla="*/ 274229 h 1462557"/>
              <a:gd name="connsiteX1" fmla="*/ 91410 w 4938643"/>
              <a:gd name="connsiteY1" fmla="*/ 182819 h 1462557"/>
              <a:gd name="connsiteX2" fmla="*/ 851043 w 4938643"/>
              <a:gd name="connsiteY2" fmla="*/ 182819 h 1462557"/>
              <a:gd name="connsiteX3" fmla="*/ 1470744 w 4938643"/>
              <a:gd name="connsiteY3" fmla="*/ 182819 h 1462557"/>
              <a:gd name="connsiteX4" fmla="*/ 2137088 w 4938643"/>
              <a:gd name="connsiteY4" fmla="*/ 182819 h 1462557"/>
              <a:gd name="connsiteX5" fmla="*/ 2710145 w 4938643"/>
              <a:gd name="connsiteY5" fmla="*/ 182820 h 1462557"/>
              <a:gd name="connsiteX6" fmla="*/ 3376489 w 4938643"/>
              <a:gd name="connsiteY6" fmla="*/ 182820 h 1462557"/>
              <a:gd name="connsiteX7" fmla="*/ 3902902 w 4938643"/>
              <a:gd name="connsiteY7" fmla="*/ 182820 h 1462557"/>
              <a:gd name="connsiteX8" fmla="*/ 4755823 w 4938643"/>
              <a:gd name="connsiteY8" fmla="*/ 182820 h 1462557"/>
              <a:gd name="connsiteX9" fmla="*/ 4755823 w 4938643"/>
              <a:gd name="connsiteY9" fmla="*/ 91410 h 1462557"/>
              <a:gd name="connsiteX10" fmla="*/ 4847233 w 4938643"/>
              <a:gd name="connsiteY10" fmla="*/ 0 h 1462557"/>
              <a:gd name="connsiteX11" fmla="*/ 4938643 w 4938643"/>
              <a:gd name="connsiteY11" fmla="*/ 91410 h 1462557"/>
              <a:gd name="connsiteX12" fmla="*/ 4938643 w 4938643"/>
              <a:gd name="connsiteY12" fmla="*/ 617931 h 1462557"/>
              <a:gd name="connsiteX13" fmla="*/ 4938643 w 4938643"/>
              <a:gd name="connsiteY13" fmla="*/ 1188328 h 1462557"/>
              <a:gd name="connsiteX14" fmla="*/ 4847233 w 4938643"/>
              <a:gd name="connsiteY14" fmla="*/ 1279738 h 1462557"/>
              <a:gd name="connsiteX15" fmla="*/ 4320821 w 4938643"/>
              <a:gd name="connsiteY15" fmla="*/ 1279738 h 1462557"/>
              <a:gd name="connsiteX16" fmla="*/ 3654476 w 4938643"/>
              <a:gd name="connsiteY16" fmla="*/ 1279738 h 1462557"/>
              <a:gd name="connsiteX17" fmla="*/ 3128064 w 4938643"/>
              <a:gd name="connsiteY17" fmla="*/ 1279738 h 1462557"/>
              <a:gd name="connsiteX18" fmla="*/ 2461719 w 4938643"/>
              <a:gd name="connsiteY18" fmla="*/ 1279737 h 1462557"/>
              <a:gd name="connsiteX19" fmla="*/ 1702086 w 4938643"/>
              <a:gd name="connsiteY19" fmla="*/ 1279737 h 1462557"/>
              <a:gd name="connsiteX20" fmla="*/ 942453 w 4938643"/>
              <a:gd name="connsiteY20" fmla="*/ 1279737 h 1462557"/>
              <a:gd name="connsiteX21" fmla="*/ 182820 w 4938643"/>
              <a:gd name="connsiteY21" fmla="*/ 1279737 h 1462557"/>
              <a:gd name="connsiteX22" fmla="*/ 182820 w 4938643"/>
              <a:gd name="connsiteY22" fmla="*/ 1371147 h 1462557"/>
              <a:gd name="connsiteX23" fmla="*/ 91410 w 4938643"/>
              <a:gd name="connsiteY23" fmla="*/ 1462557 h 1462557"/>
              <a:gd name="connsiteX24" fmla="*/ 0 w 4938643"/>
              <a:gd name="connsiteY24" fmla="*/ 1371147 h 1462557"/>
              <a:gd name="connsiteX25" fmla="*/ 0 w 4938643"/>
              <a:gd name="connsiteY25" fmla="*/ 822688 h 1462557"/>
              <a:gd name="connsiteX26" fmla="*/ 0 w 4938643"/>
              <a:gd name="connsiteY26" fmla="*/ 274229 h 1462557"/>
              <a:gd name="connsiteX27" fmla="*/ 4755823 w 4938643"/>
              <a:gd name="connsiteY27" fmla="*/ 182820 h 1462557"/>
              <a:gd name="connsiteX28" fmla="*/ 4847233 w 4938643"/>
              <a:gd name="connsiteY28" fmla="*/ 182820 h 1462557"/>
              <a:gd name="connsiteX29" fmla="*/ 4938643 w 4938643"/>
              <a:gd name="connsiteY29" fmla="*/ 91410 h 1462557"/>
              <a:gd name="connsiteX30" fmla="*/ 4847233 w 4938643"/>
              <a:gd name="connsiteY30" fmla="*/ 182820 h 1462557"/>
              <a:gd name="connsiteX31" fmla="*/ 4847233 w 4938643"/>
              <a:gd name="connsiteY31" fmla="*/ 91410 h 1462557"/>
              <a:gd name="connsiteX32" fmla="*/ 4801528 w 4938643"/>
              <a:gd name="connsiteY32" fmla="*/ 137115 h 1462557"/>
              <a:gd name="connsiteX33" fmla="*/ 4755823 w 4938643"/>
              <a:gd name="connsiteY33" fmla="*/ 91410 h 1462557"/>
              <a:gd name="connsiteX34" fmla="*/ 91410 w 4938643"/>
              <a:gd name="connsiteY34" fmla="*/ 365639 h 1462557"/>
              <a:gd name="connsiteX35" fmla="*/ 91410 w 4938643"/>
              <a:gd name="connsiteY35" fmla="*/ 274229 h 1462557"/>
              <a:gd name="connsiteX36" fmla="*/ 137115 w 4938643"/>
              <a:gd name="connsiteY36" fmla="*/ 228524 h 1462557"/>
              <a:gd name="connsiteX37" fmla="*/ 182820 w 4938643"/>
              <a:gd name="connsiteY37" fmla="*/ 274229 h 1462557"/>
              <a:gd name="connsiteX38" fmla="*/ 91410 w 4938643"/>
              <a:gd name="connsiteY38" fmla="*/ 365639 h 1462557"/>
              <a:gd name="connsiteX39" fmla="*/ 0 w 4938643"/>
              <a:gd name="connsiteY39" fmla="*/ 274229 h 1462557"/>
              <a:gd name="connsiteX40" fmla="*/ 182820 w 4938643"/>
              <a:gd name="connsiteY40" fmla="*/ 274229 h 1462557"/>
              <a:gd name="connsiteX41" fmla="*/ 182820 w 4938643"/>
              <a:gd name="connsiteY41" fmla="*/ 756873 h 1462557"/>
              <a:gd name="connsiteX42" fmla="*/ 182820 w 4938643"/>
              <a:gd name="connsiteY42" fmla="*/ 1279737 h 146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938643" h="1462557" stroke="0" extrusionOk="0">
                <a:moveTo>
                  <a:pt x="4938643" y="91410"/>
                </a:moveTo>
                <a:cubicBezTo>
                  <a:pt x="4904777" y="126499"/>
                  <a:pt x="4892035" y="144820"/>
                  <a:pt x="4847233" y="182820"/>
                </a:cubicBezTo>
                <a:cubicBezTo>
                  <a:pt x="4847371" y="153462"/>
                  <a:pt x="4847184" y="130936"/>
                  <a:pt x="4847233" y="91410"/>
                </a:cubicBezTo>
                <a:cubicBezTo>
                  <a:pt x="4850610" y="120962"/>
                  <a:pt x="4825583" y="139293"/>
                  <a:pt x="4801528" y="137115"/>
                </a:cubicBezTo>
                <a:cubicBezTo>
                  <a:pt x="4776690" y="137913"/>
                  <a:pt x="4752196" y="116855"/>
                  <a:pt x="4755823" y="91410"/>
                </a:cubicBezTo>
                <a:cubicBezTo>
                  <a:pt x="4753728" y="124871"/>
                  <a:pt x="4752047" y="146000"/>
                  <a:pt x="4755823" y="182820"/>
                </a:cubicBezTo>
                <a:cubicBezTo>
                  <a:pt x="4579065" y="204893"/>
                  <a:pt x="4447811" y="165634"/>
                  <a:pt x="4229411" y="182820"/>
                </a:cubicBezTo>
                <a:cubicBezTo>
                  <a:pt x="4011011" y="200006"/>
                  <a:pt x="3774881" y="208063"/>
                  <a:pt x="3563066" y="182820"/>
                </a:cubicBezTo>
                <a:cubicBezTo>
                  <a:pt x="3351252" y="157577"/>
                  <a:pt x="3142545" y="164626"/>
                  <a:pt x="3036654" y="182820"/>
                </a:cubicBezTo>
                <a:cubicBezTo>
                  <a:pt x="2930763" y="201014"/>
                  <a:pt x="2558597" y="177166"/>
                  <a:pt x="2370309" y="182820"/>
                </a:cubicBezTo>
                <a:cubicBezTo>
                  <a:pt x="2182021" y="188474"/>
                  <a:pt x="1967826" y="165049"/>
                  <a:pt x="1610676" y="182820"/>
                </a:cubicBezTo>
                <a:cubicBezTo>
                  <a:pt x="1253526" y="200591"/>
                  <a:pt x="1147073" y="185646"/>
                  <a:pt x="944331" y="182820"/>
                </a:cubicBezTo>
                <a:cubicBezTo>
                  <a:pt x="741590" y="179994"/>
                  <a:pt x="375533" y="195528"/>
                  <a:pt x="91410" y="182820"/>
                </a:cubicBezTo>
                <a:cubicBezTo>
                  <a:pt x="48304" y="179425"/>
                  <a:pt x="-4794" y="224515"/>
                  <a:pt x="0" y="274230"/>
                </a:cubicBezTo>
                <a:cubicBezTo>
                  <a:pt x="2305" y="525416"/>
                  <a:pt x="16929" y="569487"/>
                  <a:pt x="0" y="789781"/>
                </a:cubicBezTo>
                <a:cubicBezTo>
                  <a:pt x="-16929" y="1010075"/>
                  <a:pt x="-13044" y="1189062"/>
                  <a:pt x="0" y="1371147"/>
                </a:cubicBezTo>
                <a:cubicBezTo>
                  <a:pt x="6864" y="1425010"/>
                  <a:pt x="39241" y="1463416"/>
                  <a:pt x="91410" y="1462557"/>
                </a:cubicBezTo>
                <a:cubicBezTo>
                  <a:pt x="140603" y="1464484"/>
                  <a:pt x="184885" y="1409644"/>
                  <a:pt x="182820" y="1371147"/>
                </a:cubicBezTo>
                <a:cubicBezTo>
                  <a:pt x="185957" y="1337072"/>
                  <a:pt x="185757" y="1303791"/>
                  <a:pt x="182820" y="1279737"/>
                </a:cubicBezTo>
                <a:cubicBezTo>
                  <a:pt x="504374" y="1280109"/>
                  <a:pt x="548131" y="1256575"/>
                  <a:pt x="895809" y="1279737"/>
                </a:cubicBezTo>
                <a:cubicBezTo>
                  <a:pt x="1243487" y="1302899"/>
                  <a:pt x="1212014" y="1255665"/>
                  <a:pt x="1422221" y="1279737"/>
                </a:cubicBezTo>
                <a:cubicBezTo>
                  <a:pt x="1632428" y="1303809"/>
                  <a:pt x="1870853" y="1266253"/>
                  <a:pt x="2088566" y="1279737"/>
                </a:cubicBezTo>
                <a:cubicBezTo>
                  <a:pt x="2306279" y="1293221"/>
                  <a:pt x="2453108" y="1256258"/>
                  <a:pt x="2754911" y="1279737"/>
                </a:cubicBezTo>
                <a:cubicBezTo>
                  <a:pt x="3056715" y="1303216"/>
                  <a:pt x="3120952" y="1296696"/>
                  <a:pt x="3467899" y="1279737"/>
                </a:cubicBezTo>
                <a:cubicBezTo>
                  <a:pt x="3814846" y="1262778"/>
                  <a:pt x="3928344" y="1269065"/>
                  <a:pt x="4087600" y="1279737"/>
                </a:cubicBezTo>
                <a:cubicBezTo>
                  <a:pt x="4246856" y="1290409"/>
                  <a:pt x="4552499" y="1311641"/>
                  <a:pt x="4847233" y="1279737"/>
                </a:cubicBezTo>
                <a:cubicBezTo>
                  <a:pt x="4895310" y="1274175"/>
                  <a:pt x="4944365" y="1233679"/>
                  <a:pt x="4938643" y="1188327"/>
                </a:cubicBezTo>
                <a:cubicBezTo>
                  <a:pt x="4922824" y="1058182"/>
                  <a:pt x="4932357" y="888992"/>
                  <a:pt x="4938643" y="639869"/>
                </a:cubicBezTo>
                <a:cubicBezTo>
                  <a:pt x="4944929" y="390746"/>
                  <a:pt x="4958473" y="257727"/>
                  <a:pt x="4938643" y="91410"/>
                </a:cubicBezTo>
                <a:close/>
                <a:moveTo>
                  <a:pt x="91410" y="365639"/>
                </a:moveTo>
                <a:cubicBezTo>
                  <a:pt x="139512" y="368155"/>
                  <a:pt x="174443" y="323558"/>
                  <a:pt x="182820" y="274229"/>
                </a:cubicBezTo>
                <a:cubicBezTo>
                  <a:pt x="181378" y="247917"/>
                  <a:pt x="159788" y="227405"/>
                  <a:pt x="137115" y="228524"/>
                </a:cubicBezTo>
                <a:cubicBezTo>
                  <a:pt x="111226" y="228255"/>
                  <a:pt x="91731" y="248278"/>
                  <a:pt x="91410" y="274229"/>
                </a:cubicBezTo>
                <a:cubicBezTo>
                  <a:pt x="91694" y="304616"/>
                  <a:pt x="92426" y="326406"/>
                  <a:pt x="91410" y="365639"/>
                </a:cubicBezTo>
                <a:close/>
              </a:path>
              <a:path w="4938643" h="1462557" fill="darkenLess" stroke="0" extrusionOk="0">
                <a:moveTo>
                  <a:pt x="91410" y="365639"/>
                </a:moveTo>
                <a:cubicBezTo>
                  <a:pt x="138344" y="358937"/>
                  <a:pt x="186119" y="326763"/>
                  <a:pt x="182820" y="274229"/>
                </a:cubicBezTo>
                <a:cubicBezTo>
                  <a:pt x="184866" y="246117"/>
                  <a:pt x="159390" y="228230"/>
                  <a:pt x="137115" y="228524"/>
                </a:cubicBezTo>
                <a:cubicBezTo>
                  <a:pt x="112630" y="230857"/>
                  <a:pt x="96781" y="246818"/>
                  <a:pt x="91410" y="274229"/>
                </a:cubicBezTo>
                <a:cubicBezTo>
                  <a:pt x="88453" y="293509"/>
                  <a:pt x="87285" y="335506"/>
                  <a:pt x="91410" y="365639"/>
                </a:cubicBezTo>
                <a:close/>
                <a:moveTo>
                  <a:pt x="4847233" y="182820"/>
                </a:moveTo>
                <a:cubicBezTo>
                  <a:pt x="4895380" y="182476"/>
                  <a:pt x="4928804" y="144088"/>
                  <a:pt x="4938643" y="91410"/>
                </a:cubicBezTo>
                <a:cubicBezTo>
                  <a:pt x="4944562" y="48269"/>
                  <a:pt x="4897738" y="-9857"/>
                  <a:pt x="4847233" y="0"/>
                </a:cubicBezTo>
                <a:cubicBezTo>
                  <a:pt x="4798402" y="11325"/>
                  <a:pt x="4758080" y="43024"/>
                  <a:pt x="4755823" y="91410"/>
                </a:cubicBezTo>
                <a:cubicBezTo>
                  <a:pt x="4753238" y="111802"/>
                  <a:pt x="4773356" y="137690"/>
                  <a:pt x="4801528" y="137115"/>
                </a:cubicBezTo>
                <a:cubicBezTo>
                  <a:pt x="4828535" y="141433"/>
                  <a:pt x="4849279" y="115816"/>
                  <a:pt x="4847233" y="91410"/>
                </a:cubicBezTo>
                <a:cubicBezTo>
                  <a:pt x="4843848" y="114335"/>
                  <a:pt x="4851604" y="154997"/>
                  <a:pt x="4847233" y="182820"/>
                </a:cubicBezTo>
                <a:close/>
              </a:path>
              <a:path w="4938643" h="1462557" fill="none" extrusionOk="0">
                <a:moveTo>
                  <a:pt x="0" y="274229"/>
                </a:moveTo>
                <a:cubicBezTo>
                  <a:pt x="-6864" y="215735"/>
                  <a:pt x="34690" y="187570"/>
                  <a:pt x="91410" y="182819"/>
                </a:cubicBezTo>
                <a:cubicBezTo>
                  <a:pt x="350067" y="178462"/>
                  <a:pt x="662080" y="176804"/>
                  <a:pt x="851043" y="182819"/>
                </a:cubicBezTo>
                <a:cubicBezTo>
                  <a:pt x="1040006" y="188834"/>
                  <a:pt x="1252277" y="197484"/>
                  <a:pt x="1470744" y="182819"/>
                </a:cubicBezTo>
                <a:cubicBezTo>
                  <a:pt x="1689211" y="168154"/>
                  <a:pt x="1913520" y="209228"/>
                  <a:pt x="2137088" y="182819"/>
                </a:cubicBezTo>
                <a:cubicBezTo>
                  <a:pt x="2360656" y="156411"/>
                  <a:pt x="2570108" y="205517"/>
                  <a:pt x="2710145" y="182820"/>
                </a:cubicBezTo>
                <a:cubicBezTo>
                  <a:pt x="2850182" y="160123"/>
                  <a:pt x="3116434" y="193331"/>
                  <a:pt x="3376489" y="182820"/>
                </a:cubicBezTo>
                <a:cubicBezTo>
                  <a:pt x="3636544" y="172309"/>
                  <a:pt x="3661693" y="161212"/>
                  <a:pt x="3902902" y="182820"/>
                </a:cubicBezTo>
                <a:cubicBezTo>
                  <a:pt x="4144111" y="204428"/>
                  <a:pt x="4331260" y="153744"/>
                  <a:pt x="4755823" y="182820"/>
                </a:cubicBezTo>
                <a:cubicBezTo>
                  <a:pt x="4757408" y="137778"/>
                  <a:pt x="4752170" y="127171"/>
                  <a:pt x="4755823" y="91410"/>
                </a:cubicBezTo>
                <a:cubicBezTo>
                  <a:pt x="4751081" y="42902"/>
                  <a:pt x="4793389" y="-2601"/>
                  <a:pt x="4847233" y="0"/>
                </a:cubicBezTo>
                <a:cubicBezTo>
                  <a:pt x="4899628" y="5060"/>
                  <a:pt x="4936125" y="40895"/>
                  <a:pt x="4938643" y="91410"/>
                </a:cubicBezTo>
                <a:cubicBezTo>
                  <a:pt x="4948847" y="327682"/>
                  <a:pt x="4915590" y="465142"/>
                  <a:pt x="4938643" y="617931"/>
                </a:cubicBezTo>
                <a:cubicBezTo>
                  <a:pt x="4961696" y="770720"/>
                  <a:pt x="4952509" y="952905"/>
                  <a:pt x="4938643" y="1188328"/>
                </a:cubicBezTo>
                <a:cubicBezTo>
                  <a:pt x="4932565" y="1241222"/>
                  <a:pt x="4903532" y="1276997"/>
                  <a:pt x="4847233" y="1279738"/>
                </a:cubicBezTo>
                <a:cubicBezTo>
                  <a:pt x="4715831" y="1259577"/>
                  <a:pt x="4454181" y="1275665"/>
                  <a:pt x="4320821" y="1279738"/>
                </a:cubicBezTo>
                <a:cubicBezTo>
                  <a:pt x="4187461" y="1283811"/>
                  <a:pt x="3981928" y="1284234"/>
                  <a:pt x="3654476" y="1279738"/>
                </a:cubicBezTo>
                <a:cubicBezTo>
                  <a:pt x="3327025" y="1275242"/>
                  <a:pt x="3285169" y="1260116"/>
                  <a:pt x="3128064" y="1279738"/>
                </a:cubicBezTo>
                <a:cubicBezTo>
                  <a:pt x="2970959" y="1299360"/>
                  <a:pt x="2656216" y="1271538"/>
                  <a:pt x="2461719" y="1279737"/>
                </a:cubicBezTo>
                <a:cubicBezTo>
                  <a:pt x="2267222" y="1287937"/>
                  <a:pt x="1919094" y="1308669"/>
                  <a:pt x="1702086" y="1279737"/>
                </a:cubicBezTo>
                <a:cubicBezTo>
                  <a:pt x="1485078" y="1250805"/>
                  <a:pt x="1110024" y="1290450"/>
                  <a:pt x="942453" y="1279737"/>
                </a:cubicBezTo>
                <a:cubicBezTo>
                  <a:pt x="774882" y="1269024"/>
                  <a:pt x="370170" y="1260008"/>
                  <a:pt x="182820" y="1279737"/>
                </a:cubicBezTo>
                <a:cubicBezTo>
                  <a:pt x="186019" y="1318071"/>
                  <a:pt x="178764" y="1335292"/>
                  <a:pt x="182820" y="1371147"/>
                </a:cubicBezTo>
                <a:cubicBezTo>
                  <a:pt x="184822" y="1421504"/>
                  <a:pt x="147551" y="1463452"/>
                  <a:pt x="91410" y="1462557"/>
                </a:cubicBezTo>
                <a:cubicBezTo>
                  <a:pt x="30639" y="1465857"/>
                  <a:pt x="-4533" y="1421708"/>
                  <a:pt x="0" y="1371147"/>
                </a:cubicBezTo>
                <a:cubicBezTo>
                  <a:pt x="23208" y="1145372"/>
                  <a:pt x="6215" y="960997"/>
                  <a:pt x="0" y="822688"/>
                </a:cubicBezTo>
                <a:cubicBezTo>
                  <a:pt x="-6215" y="684379"/>
                  <a:pt x="-6607" y="478730"/>
                  <a:pt x="0" y="274229"/>
                </a:cubicBezTo>
                <a:close/>
                <a:moveTo>
                  <a:pt x="4755823" y="182820"/>
                </a:moveTo>
                <a:cubicBezTo>
                  <a:pt x="4796052" y="186865"/>
                  <a:pt x="4820760" y="183070"/>
                  <a:pt x="4847233" y="182820"/>
                </a:cubicBezTo>
                <a:cubicBezTo>
                  <a:pt x="4893905" y="180555"/>
                  <a:pt x="4932479" y="146869"/>
                  <a:pt x="4938643" y="91410"/>
                </a:cubicBezTo>
                <a:moveTo>
                  <a:pt x="4847233" y="182820"/>
                </a:moveTo>
                <a:cubicBezTo>
                  <a:pt x="4850304" y="137150"/>
                  <a:pt x="4845959" y="136207"/>
                  <a:pt x="4847233" y="91410"/>
                </a:cubicBezTo>
                <a:cubicBezTo>
                  <a:pt x="4846665" y="118880"/>
                  <a:pt x="4831046" y="134988"/>
                  <a:pt x="4801528" y="137115"/>
                </a:cubicBezTo>
                <a:cubicBezTo>
                  <a:pt x="4775749" y="134875"/>
                  <a:pt x="4754525" y="119392"/>
                  <a:pt x="4755823" y="91410"/>
                </a:cubicBezTo>
                <a:moveTo>
                  <a:pt x="91410" y="365639"/>
                </a:moveTo>
                <a:cubicBezTo>
                  <a:pt x="92353" y="333522"/>
                  <a:pt x="90749" y="301833"/>
                  <a:pt x="91410" y="274229"/>
                </a:cubicBezTo>
                <a:cubicBezTo>
                  <a:pt x="92377" y="249893"/>
                  <a:pt x="114933" y="228387"/>
                  <a:pt x="137115" y="228524"/>
                </a:cubicBezTo>
                <a:cubicBezTo>
                  <a:pt x="164429" y="229096"/>
                  <a:pt x="185721" y="248708"/>
                  <a:pt x="182820" y="274229"/>
                </a:cubicBezTo>
                <a:cubicBezTo>
                  <a:pt x="182162" y="314945"/>
                  <a:pt x="132403" y="370879"/>
                  <a:pt x="91410" y="365639"/>
                </a:cubicBezTo>
                <a:cubicBezTo>
                  <a:pt x="44719" y="373769"/>
                  <a:pt x="1666" y="330613"/>
                  <a:pt x="0" y="274229"/>
                </a:cubicBezTo>
                <a:moveTo>
                  <a:pt x="182820" y="274229"/>
                </a:moveTo>
                <a:cubicBezTo>
                  <a:pt x="186396" y="495817"/>
                  <a:pt x="177821" y="645757"/>
                  <a:pt x="182820" y="756873"/>
                </a:cubicBezTo>
                <a:cubicBezTo>
                  <a:pt x="187819" y="867989"/>
                  <a:pt x="207052" y="1126560"/>
                  <a:pt x="182820" y="1279737"/>
                </a:cubicBezTo>
              </a:path>
              <a:path w="4938643" h="1462557" fill="none" stroke="0" extrusionOk="0">
                <a:moveTo>
                  <a:pt x="0" y="274229"/>
                </a:moveTo>
                <a:cubicBezTo>
                  <a:pt x="386" y="228660"/>
                  <a:pt x="41195" y="187158"/>
                  <a:pt x="91410" y="182819"/>
                </a:cubicBezTo>
                <a:cubicBezTo>
                  <a:pt x="303571" y="181138"/>
                  <a:pt x="390892" y="210408"/>
                  <a:pt x="664466" y="182819"/>
                </a:cubicBezTo>
                <a:cubicBezTo>
                  <a:pt x="938040" y="155230"/>
                  <a:pt x="997310" y="185170"/>
                  <a:pt x="1190879" y="182819"/>
                </a:cubicBezTo>
                <a:cubicBezTo>
                  <a:pt x="1384448" y="180468"/>
                  <a:pt x="1732574" y="203616"/>
                  <a:pt x="1903868" y="182819"/>
                </a:cubicBezTo>
                <a:cubicBezTo>
                  <a:pt x="2075162" y="162023"/>
                  <a:pt x="2183487" y="156812"/>
                  <a:pt x="2430280" y="182820"/>
                </a:cubicBezTo>
                <a:cubicBezTo>
                  <a:pt x="2677073" y="208828"/>
                  <a:pt x="2834688" y="185868"/>
                  <a:pt x="2956692" y="182820"/>
                </a:cubicBezTo>
                <a:cubicBezTo>
                  <a:pt x="3078696" y="179772"/>
                  <a:pt x="3435529" y="199940"/>
                  <a:pt x="3623037" y="182820"/>
                </a:cubicBezTo>
                <a:cubicBezTo>
                  <a:pt x="3810545" y="165700"/>
                  <a:pt x="4434045" y="136949"/>
                  <a:pt x="4755823" y="182820"/>
                </a:cubicBezTo>
                <a:cubicBezTo>
                  <a:pt x="4758245" y="153572"/>
                  <a:pt x="4759624" y="120013"/>
                  <a:pt x="4755823" y="91410"/>
                </a:cubicBezTo>
                <a:cubicBezTo>
                  <a:pt x="4751882" y="40428"/>
                  <a:pt x="4795863" y="4768"/>
                  <a:pt x="4847233" y="0"/>
                </a:cubicBezTo>
                <a:cubicBezTo>
                  <a:pt x="4906804" y="-197"/>
                  <a:pt x="4940952" y="41822"/>
                  <a:pt x="4938643" y="91410"/>
                </a:cubicBezTo>
                <a:cubicBezTo>
                  <a:pt x="4952376" y="345539"/>
                  <a:pt x="4946824" y="394707"/>
                  <a:pt x="4938643" y="628900"/>
                </a:cubicBezTo>
                <a:cubicBezTo>
                  <a:pt x="4930463" y="863093"/>
                  <a:pt x="4933775" y="1056715"/>
                  <a:pt x="4938643" y="1188328"/>
                </a:cubicBezTo>
                <a:cubicBezTo>
                  <a:pt x="4937310" y="1235329"/>
                  <a:pt x="4905357" y="1283047"/>
                  <a:pt x="4847233" y="1279738"/>
                </a:cubicBezTo>
                <a:cubicBezTo>
                  <a:pt x="4693054" y="1290170"/>
                  <a:pt x="4567285" y="1256621"/>
                  <a:pt x="4320821" y="1279738"/>
                </a:cubicBezTo>
                <a:cubicBezTo>
                  <a:pt x="4074357" y="1302855"/>
                  <a:pt x="3811392" y="1264042"/>
                  <a:pt x="3654476" y="1279738"/>
                </a:cubicBezTo>
                <a:cubicBezTo>
                  <a:pt x="3497560" y="1295434"/>
                  <a:pt x="3048871" y="1280255"/>
                  <a:pt x="2894843" y="1279738"/>
                </a:cubicBezTo>
                <a:cubicBezTo>
                  <a:pt x="2740815" y="1279221"/>
                  <a:pt x="2476895" y="1297237"/>
                  <a:pt x="2368431" y="1279737"/>
                </a:cubicBezTo>
                <a:cubicBezTo>
                  <a:pt x="2259967" y="1262237"/>
                  <a:pt x="1933636" y="1264734"/>
                  <a:pt x="1795374" y="1279737"/>
                </a:cubicBezTo>
                <a:cubicBezTo>
                  <a:pt x="1657112" y="1294740"/>
                  <a:pt x="1351478" y="1298737"/>
                  <a:pt x="1035741" y="1279737"/>
                </a:cubicBezTo>
                <a:cubicBezTo>
                  <a:pt x="720004" y="1260737"/>
                  <a:pt x="483195" y="1316500"/>
                  <a:pt x="182820" y="1279737"/>
                </a:cubicBezTo>
                <a:cubicBezTo>
                  <a:pt x="182182" y="1300059"/>
                  <a:pt x="182433" y="1342073"/>
                  <a:pt x="182820" y="1371147"/>
                </a:cubicBezTo>
                <a:cubicBezTo>
                  <a:pt x="189777" y="1413212"/>
                  <a:pt x="143962" y="1463429"/>
                  <a:pt x="91410" y="1462557"/>
                </a:cubicBezTo>
                <a:cubicBezTo>
                  <a:pt x="30712" y="1455524"/>
                  <a:pt x="11808" y="1424174"/>
                  <a:pt x="0" y="1371147"/>
                </a:cubicBezTo>
                <a:cubicBezTo>
                  <a:pt x="-434" y="1238424"/>
                  <a:pt x="15702" y="999378"/>
                  <a:pt x="0" y="833657"/>
                </a:cubicBezTo>
                <a:cubicBezTo>
                  <a:pt x="-15702" y="667936"/>
                  <a:pt x="-18704" y="465453"/>
                  <a:pt x="0" y="274229"/>
                </a:cubicBezTo>
                <a:close/>
                <a:moveTo>
                  <a:pt x="4755823" y="182820"/>
                </a:moveTo>
                <a:cubicBezTo>
                  <a:pt x="4795420" y="185672"/>
                  <a:pt x="4806539" y="181234"/>
                  <a:pt x="4847233" y="182820"/>
                </a:cubicBezTo>
                <a:cubicBezTo>
                  <a:pt x="4900216" y="183770"/>
                  <a:pt x="4936109" y="136476"/>
                  <a:pt x="4938643" y="91410"/>
                </a:cubicBezTo>
                <a:moveTo>
                  <a:pt x="4847233" y="182820"/>
                </a:moveTo>
                <a:cubicBezTo>
                  <a:pt x="4843320" y="146192"/>
                  <a:pt x="4844001" y="116695"/>
                  <a:pt x="4847233" y="91410"/>
                </a:cubicBezTo>
                <a:cubicBezTo>
                  <a:pt x="4846481" y="115928"/>
                  <a:pt x="4827750" y="137411"/>
                  <a:pt x="4801528" y="137115"/>
                </a:cubicBezTo>
                <a:cubicBezTo>
                  <a:pt x="4777312" y="131883"/>
                  <a:pt x="4756115" y="113141"/>
                  <a:pt x="4755823" y="91410"/>
                </a:cubicBezTo>
                <a:moveTo>
                  <a:pt x="91410" y="365639"/>
                </a:moveTo>
                <a:cubicBezTo>
                  <a:pt x="92524" y="330294"/>
                  <a:pt x="86850" y="305616"/>
                  <a:pt x="91410" y="274229"/>
                </a:cubicBezTo>
                <a:cubicBezTo>
                  <a:pt x="92582" y="249664"/>
                  <a:pt x="115891" y="223792"/>
                  <a:pt x="137115" y="228524"/>
                </a:cubicBezTo>
                <a:cubicBezTo>
                  <a:pt x="164561" y="227332"/>
                  <a:pt x="180191" y="250350"/>
                  <a:pt x="182820" y="274229"/>
                </a:cubicBezTo>
                <a:cubicBezTo>
                  <a:pt x="178494" y="333913"/>
                  <a:pt x="149167" y="358969"/>
                  <a:pt x="91410" y="365639"/>
                </a:cubicBezTo>
                <a:cubicBezTo>
                  <a:pt x="29054" y="367343"/>
                  <a:pt x="-1694" y="324993"/>
                  <a:pt x="0" y="274229"/>
                </a:cubicBezTo>
                <a:moveTo>
                  <a:pt x="182820" y="274229"/>
                </a:moveTo>
                <a:cubicBezTo>
                  <a:pt x="169888" y="509721"/>
                  <a:pt x="167086" y="664146"/>
                  <a:pt x="182820" y="766928"/>
                </a:cubicBezTo>
                <a:cubicBezTo>
                  <a:pt x="198554" y="869710"/>
                  <a:pt x="158489" y="1112857"/>
                  <a:pt x="182820" y="1279737"/>
                </a:cubicBezTo>
              </a:path>
            </a:pathLst>
          </a:cu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Karikatura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zagrebačkog</a:t>
            </a:r>
            <a:r>
              <a:rPr lang="en-US" b="1" dirty="0">
                <a:solidFill>
                  <a:schemeClr val="tx1"/>
                </a:solidFill>
              </a:rPr>
              <a:t> „</a:t>
            </a:r>
            <a:r>
              <a:rPr lang="en-US" b="1" dirty="0" err="1">
                <a:solidFill>
                  <a:schemeClr val="tx1"/>
                </a:solidFill>
              </a:rPr>
              <a:t>Ilustrovanog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lista</a:t>
            </a:r>
            <a:r>
              <a:rPr lang="en-US" b="1" dirty="0">
                <a:solidFill>
                  <a:schemeClr val="tx1"/>
                </a:solidFill>
              </a:rPr>
              <a:t>” </a:t>
            </a:r>
            <a:endParaRPr lang="hr-HR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iz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1918. </a:t>
            </a:r>
            <a:r>
              <a:rPr lang="en-US" b="1" dirty="0" err="1">
                <a:solidFill>
                  <a:schemeClr val="tx1"/>
                </a:solidFill>
              </a:rPr>
              <a:t>godine</a:t>
            </a:r>
            <a:r>
              <a:rPr lang="en-US" b="1" dirty="0">
                <a:solidFill>
                  <a:schemeClr val="tx1"/>
                </a:solidFill>
              </a:rPr>
              <a:t>. S „</a:t>
            </a:r>
            <a:r>
              <a:rPr lang="en-US" b="1" dirty="0" err="1">
                <a:solidFill>
                  <a:schemeClr val="tx1"/>
                </a:solidFill>
              </a:rPr>
              <a:t>drveta</a:t>
            </a:r>
            <a:r>
              <a:rPr lang="en-US" b="1" dirty="0">
                <a:solidFill>
                  <a:schemeClr val="tx1"/>
                </a:solidFill>
              </a:rPr>
              <a:t>” Austro</a:t>
            </a:r>
            <a:r>
              <a:rPr lang="hr-HR" b="1" dirty="0" smtClean="0">
                <a:solidFill>
                  <a:schemeClr val="tx1"/>
                </a:solidFill>
              </a:rPr>
              <a:t>-</a:t>
            </a:r>
            <a:r>
              <a:rPr lang="en-US" b="1" dirty="0" err="1" smtClean="0">
                <a:solidFill>
                  <a:schemeClr val="tx1"/>
                </a:solidFill>
              </a:rPr>
              <a:t>Ugarske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otpadaju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narodi</a:t>
            </a:r>
            <a:r>
              <a:rPr lang="en-US" b="1" dirty="0">
                <a:solidFill>
                  <a:schemeClr val="tx1"/>
                </a:solidFill>
              </a:rPr>
              <a:t>:  </a:t>
            </a:r>
            <a:r>
              <a:rPr lang="en-US" b="1" dirty="0" err="1">
                <a:solidFill>
                  <a:schemeClr val="tx1"/>
                </a:solidFill>
              </a:rPr>
              <a:t>Česi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Hrvati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Slovaci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Slovenci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Srbi</a:t>
            </a:r>
            <a:endParaRPr lang="hr-H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3E9CCF56-77A0-4CE8-952B-C3781DE3A0ED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Stvaranje Kraljevstva SHS  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Prvi svjetski rat – Jugoslavenski odbor pregovara s Kraljevinom Srbijom o nastanku južnoslavenske države → KRFSKA DEKLARACIJA 1917. godine </a:t>
            </a: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listopad 1918. – stvoreno NARODNO VIJEĆE SLOVENACA, HRVATA I SRBA</a:t>
            </a:r>
          </a:p>
          <a:p>
            <a:pPr marL="1348740" algn="just">
              <a:lnSpc>
                <a:spcPct val="107000"/>
              </a:lnSpc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najviše političko tijelo južnoslavenskih zemalja Monarhije</a:t>
            </a:r>
          </a:p>
          <a:p>
            <a:pPr marL="1348740" algn="just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predsjednik ANTON KOROŠEC, potpredsjednici Ante Pavelić (stariji) i Svetozar </a:t>
            </a:r>
            <a:r>
              <a:rPr lang="hr-HR" sz="2000" dirty="0" err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Pribićević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algn="just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</a:rPr>
              <a:t>N</a:t>
            </a:r>
            <a:r>
              <a:rPr lang="nn-NO" sz="2000" dirty="0">
                <a:solidFill>
                  <a:schemeClr val="tx1"/>
                </a:solidFill>
              </a:rPr>
              <a:t>akon pobjede Antante i njezinih saveznika </a:t>
            </a:r>
            <a:r>
              <a:rPr lang="hr-HR" sz="2000" dirty="0">
                <a:solidFill>
                  <a:schemeClr val="tx1"/>
                </a:solidFill>
              </a:rPr>
              <a:t>– stvaranje </a:t>
            </a:r>
            <a:r>
              <a:rPr lang="nn-NO" sz="2000" dirty="0">
                <a:solidFill>
                  <a:schemeClr val="tx1"/>
                </a:solidFill>
              </a:rPr>
              <a:t>nov</a:t>
            </a:r>
            <a:r>
              <a:rPr lang="hr-HR" sz="2000" dirty="0">
                <a:solidFill>
                  <a:schemeClr val="tx1"/>
                </a:solidFill>
              </a:rPr>
              <a:t>e</a:t>
            </a:r>
            <a:r>
              <a:rPr lang="nn-NO" sz="2000" dirty="0">
                <a:solidFill>
                  <a:schemeClr val="tx1"/>
                </a:solidFill>
              </a:rPr>
              <a:t> držav</a:t>
            </a:r>
            <a:r>
              <a:rPr lang="hr-HR" sz="2000" dirty="0">
                <a:solidFill>
                  <a:schemeClr val="tx1"/>
                </a:solidFill>
              </a:rPr>
              <a:t>e</a:t>
            </a:r>
            <a:r>
              <a:rPr lang="nn-NO" sz="2000" dirty="0">
                <a:solidFill>
                  <a:schemeClr val="tx1"/>
                </a:solidFill>
              </a:rPr>
              <a:t> – </a:t>
            </a:r>
            <a:r>
              <a:rPr lang="nn-N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KRALJEVINA SRBA, HRVATA I SLOVENACA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48740" algn="just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</a:rPr>
              <a:t>Ustavna, demokratska  i parlamentarna monarhija s dinastijom Karađorđevića na čelu</a:t>
            </a:r>
            <a:endParaRPr lang="en-US" sz="2000" dirty="0">
              <a:solidFill>
                <a:schemeClr val="tx1"/>
              </a:solidFill>
            </a:endParaRPr>
          </a:p>
          <a:p>
            <a:pPr marL="1348740" algn="just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</a:rPr>
              <a:t>Slobodna uporaba svojih nacionalnih imena, zastave i pisma (latinice i ćirilice), ali bez zasebnog teritorija i parlamenata</a:t>
            </a:r>
            <a:endParaRPr lang="en-US" sz="2000" dirty="0">
              <a:solidFill>
                <a:schemeClr val="tx1"/>
              </a:solidFill>
            </a:endParaRPr>
          </a:p>
          <a:p>
            <a:pPr marL="1348740" algn="just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</a:rPr>
              <a:t>Pri stvaranju zajedničke države, srpska strana nije poštovala zaključke Krfske deklaracije</a:t>
            </a: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37723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3E9CCF56-77A0-4CE8-952B-C3781DE3A0ED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problemi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Države SHS – zeleni kadar, neimaština, nema vojsku, Italija zauzima teritorij</a:t>
            </a:r>
            <a:endParaRPr lang="hr-HR" sz="2400" dirty="0">
              <a:solidFill>
                <a:schemeClr val="tx1"/>
              </a:solidFill>
            </a:endParaRP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EE6786F7-E5C1-419D-847B-7BAE548624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5105469"/>
              </p:ext>
            </p:extLst>
          </p:nvPr>
        </p:nvGraphicFramePr>
        <p:xfrm>
          <a:off x="857838" y="1470583"/>
          <a:ext cx="9153428" cy="3129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62271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3E9CCF56-77A0-4CE8-952B-C3781DE3A0ED}"/>
              </a:ext>
            </a:extLst>
          </p:cNvPr>
          <p:cNvSpPr/>
          <p:nvPr/>
        </p:nvSpPr>
        <p:spPr>
          <a:xfrm>
            <a:off x="471340" y="1178351"/>
            <a:ext cx="11317248" cy="5532795"/>
          </a:xfrm>
          <a:custGeom>
            <a:avLst/>
            <a:gdLst>
              <a:gd name="connsiteX0" fmla="*/ 0 w 11317248"/>
              <a:gd name="connsiteY0" fmla="*/ 0 h 5532795"/>
              <a:gd name="connsiteX1" fmla="*/ 11317248 w 11317248"/>
              <a:gd name="connsiteY1" fmla="*/ 0 h 5532795"/>
              <a:gd name="connsiteX2" fmla="*/ 11317248 w 11317248"/>
              <a:gd name="connsiteY2" fmla="*/ 4610644 h 5532795"/>
              <a:gd name="connsiteX3" fmla="*/ 10395097 w 11317248"/>
              <a:gd name="connsiteY3" fmla="*/ 5532795 h 5532795"/>
              <a:gd name="connsiteX4" fmla="*/ 0 w 11317248"/>
              <a:gd name="connsiteY4" fmla="*/ 5532795 h 5532795"/>
              <a:gd name="connsiteX5" fmla="*/ 0 w 11317248"/>
              <a:gd name="connsiteY5" fmla="*/ 0 h 5532795"/>
              <a:gd name="connsiteX0" fmla="*/ 10395097 w 11317248"/>
              <a:gd name="connsiteY0" fmla="*/ 5532795 h 5532795"/>
              <a:gd name="connsiteX1" fmla="*/ 10579527 w 11317248"/>
              <a:gd name="connsiteY1" fmla="*/ 4795074 h 5532795"/>
              <a:gd name="connsiteX2" fmla="*/ 11317248 w 11317248"/>
              <a:gd name="connsiteY2" fmla="*/ 4610644 h 5532795"/>
              <a:gd name="connsiteX3" fmla="*/ 10395097 w 11317248"/>
              <a:gd name="connsiteY3" fmla="*/ 5532795 h 5532795"/>
              <a:gd name="connsiteX0" fmla="*/ 10395097 w 11317248"/>
              <a:gd name="connsiteY0" fmla="*/ 5532795 h 5532795"/>
              <a:gd name="connsiteX1" fmla="*/ 10579527 w 11317248"/>
              <a:gd name="connsiteY1" fmla="*/ 4795074 h 5532795"/>
              <a:gd name="connsiteX2" fmla="*/ 11317248 w 11317248"/>
              <a:gd name="connsiteY2" fmla="*/ 4610644 h 5532795"/>
              <a:gd name="connsiteX3" fmla="*/ 10395097 w 11317248"/>
              <a:gd name="connsiteY3" fmla="*/ 5532795 h 5532795"/>
              <a:gd name="connsiteX4" fmla="*/ 0 w 11317248"/>
              <a:gd name="connsiteY4" fmla="*/ 5532795 h 5532795"/>
              <a:gd name="connsiteX5" fmla="*/ 0 w 11317248"/>
              <a:gd name="connsiteY5" fmla="*/ 0 h 5532795"/>
              <a:gd name="connsiteX6" fmla="*/ 11317248 w 11317248"/>
              <a:gd name="connsiteY6" fmla="*/ 0 h 5532795"/>
              <a:gd name="connsiteX7" fmla="*/ 11317248 w 11317248"/>
              <a:gd name="connsiteY7" fmla="*/ 4610644 h 553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532795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34796"/>
                  <a:pt x="11401692" y="3305924"/>
                  <a:pt x="11317248" y="4610644"/>
                </a:cubicBezTo>
                <a:cubicBezTo>
                  <a:pt x="11126619" y="4653248"/>
                  <a:pt x="10561992" y="5214938"/>
                  <a:pt x="10395097" y="5532795"/>
                </a:cubicBezTo>
                <a:cubicBezTo>
                  <a:pt x="5681429" y="5596218"/>
                  <a:pt x="4944144" y="5506557"/>
                  <a:pt x="0" y="5532795"/>
                </a:cubicBezTo>
                <a:cubicBezTo>
                  <a:pt x="58356" y="3263637"/>
                  <a:pt x="-10409" y="2269212"/>
                  <a:pt x="0" y="0"/>
                </a:cubicBezTo>
                <a:close/>
              </a:path>
              <a:path w="11317248" h="5532795" fill="darkenLess" stroke="0" extrusionOk="0">
                <a:moveTo>
                  <a:pt x="10395097" y="5532795"/>
                </a:moveTo>
                <a:cubicBezTo>
                  <a:pt x="10433985" y="5414295"/>
                  <a:pt x="10488612" y="5090791"/>
                  <a:pt x="10579527" y="4795074"/>
                </a:cubicBezTo>
                <a:cubicBezTo>
                  <a:pt x="10881392" y="4718503"/>
                  <a:pt x="11005328" y="4645513"/>
                  <a:pt x="11317248" y="4610644"/>
                </a:cubicBezTo>
                <a:cubicBezTo>
                  <a:pt x="11179584" y="4727246"/>
                  <a:pt x="10744417" y="5154554"/>
                  <a:pt x="10395097" y="5532795"/>
                </a:cubicBezTo>
                <a:close/>
              </a:path>
              <a:path w="11317248" h="5532795" fill="none" extrusionOk="0">
                <a:moveTo>
                  <a:pt x="10395097" y="5532795"/>
                </a:moveTo>
                <a:cubicBezTo>
                  <a:pt x="10452608" y="5322514"/>
                  <a:pt x="10578922" y="4883983"/>
                  <a:pt x="10579527" y="4795074"/>
                </a:cubicBezTo>
                <a:cubicBezTo>
                  <a:pt x="10909716" y="4683525"/>
                  <a:pt x="11164942" y="4605200"/>
                  <a:pt x="11317248" y="4610644"/>
                </a:cubicBezTo>
                <a:cubicBezTo>
                  <a:pt x="10964976" y="4853527"/>
                  <a:pt x="10556714" y="5470270"/>
                  <a:pt x="10395097" y="5532795"/>
                </a:cubicBezTo>
                <a:cubicBezTo>
                  <a:pt x="7829519" y="5567984"/>
                  <a:pt x="3168881" y="5610022"/>
                  <a:pt x="0" y="5532795"/>
                </a:cubicBezTo>
                <a:cubicBezTo>
                  <a:pt x="147549" y="2881558"/>
                  <a:pt x="58320" y="1123881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1155692"/>
                  <a:pt x="11256323" y="2911371"/>
                  <a:pt x="11317248" y="4610644"/>
                </a:cubicBezTo>
              </a:path>
              <a:path w="11317248" h="5532795" fill="none" stroke="0" extrusionOk="0">
                <a:moveTo>
                  <a:pt x="10395097" y="5532795"/>
                </a:moveTo>
                <a:cubicBezTo>
                  <a:pt x="10458023" y="5174966"/>
                  <a:pt x="10523641" y="4980977"/>
                  <a:pt x="10579527" y="4795074"/>
                </a:cubicBezTo>
                <a:cubicBezTo>
                  <a:pt x="10693183" y="4790954"/>
                  <a:pt x="11101267" y="4631860"/>
                  <a:pt x="11317248" y="4610644"/>
                </a:cubicBezTo>
                <a:cubicBezTo>
                  <a:pt x="11009459" y="4950376"/>
                  <a:pt x="10624045" y="5405931"/>
                  <a:pt x="10395097" y="5532795"/>
                </a:cubicBezTo>
                <a:cubicBezTo>
                  <a:pt x="7283004" y="5452383"/>
                  <a:pt x="1274676" y="5525571"/>
                  <a:pt x="0" y="5532795"/>
                </a:cubicBezTo>
                <a:cubicBezTo>
                  <a:pt x="-52056" y="3982281"/>
                  <a:pt x="80868" y="2258801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993547"/>
                  <a:pt x="11197945" y="3380482"/>
                  <a:pt x="11317248" y="4610644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xmlns="" id="{0A9716F8-AE74-4E88-99BF-E190C52AC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8247349"/>
              </p:ext>
            </p:extLst>
          </p:nvPr>
        </p:nvGraphicFramePr>
        <p:xfrm>
          <a:off x="1030778" y="1251300"/>
          <a:ext cx="9842269" cy="534979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{EB9631B5-78F2-41C9-869B-9F39066F8104}</a:tableStyleId>
              </a:tblPr>
              <a:tblGrid>
                <a:gridCol w="3278799">
                  <a:extLst>
                    <a:ext uri="{9D8B030D-6E8A-4147-A177-3AD203B41FA5}">
                      <a16:colId xmlns:a16="http://schemas.microsoft.com/office/drawing/2014/main" xmlns="" val="3989823777"/>
                    </a:ext>
                  </a:extLst>
                </a:gridCol>
                <a:gridCol w="3324813">
                  <a:extLst>
                    <a:ext uri="{9D8B030D-6E8A-4147-A177-3AD203B41FA5}">
                      <a16:colId xmlns:a16="http://schemas.microsoft.com/office/drawing/2014/main" xmlns="" val="191711510"/>
                    </a:ext>
                  </a:extLst>
                </a:gridCol>
                <a:gridCol w="3238657">
                  <a:extLst>
                    <a:ext uri="{9D8B030D-6E8A-4147-A177-3AD203B41FA5}">
                      <a16:colId xmlns:a16="http://schemas.microsoft.com/office/drawing/2014/main" xmlns="" val="2624084837"/>
                    </a:ext>
                  </a:extLst>
                </a:gridCol>
              </a:tblGrid>
              <a:tr h="3219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sng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STVARANJE KRALJEVSTVA SHS 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654155"/>
                  </a:ext>
                </a:extLst>
              </a:tr>
              <a:tr h="289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POLITIČARI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STAVOVI O UJEDINJENJU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176671"/>
                  </a:ext>
                </a:extLst>
              </a:tr>
              <a:tr h="804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STJEPAN RADIĆ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isticao  da bi najprije trebalo odrediti uvjete ujedinjenja i zauzimao se za to da nova država bude federativna republika</a:t>
                      </a: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3105477"/>
                  </a:ext>
                </a:extLst>
              </a:tr>
              <a:tr h="721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SVETOZAR </a:t>
                      </a:r>
                      <a:r>
                        <a:rPr lang="hr-HR" sz="180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PRIBIĆEVIĆ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požurivao ujedinjenje,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zauzimao 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za to da nova država bude centralistička monarhija</a:t>
                      </a:r>
                      <a:endParaRPr lang="hr-HR" sz="16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6862757"/>
                  </a:ext>
                </a:extLst>
              </a:tr>
              <a:tr h="3219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PROCES UJEDINJENJA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388607"/>
                  </a:ext>
                </a:extLst>
              </a:tr>
              <a:tr h="289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DOKUMENTI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OPIS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3904000"/>
                  </a:ext>
                </a:extLst>
              </a:tr>
              <a:tr h="67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NAPUTAK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unutarnje uređenje države trebala bi odrediti Ustavotvorna skupština, i to dvotrećinskom većinom glasova  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89936"/>
                  </a:ext>
                </a:extLst>
              </a:tr>
              <a:tr h="541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ADRESA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</a:t>
                      </a: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ujedinjenje nije bilo ničim uvjetovano   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volini" panose="03000502040302020204" pitchFamily="66" charset="0"/>
                        <a:ea typeface="Calibri" panose="020F0502020204030204" pitchFamily="34" charset="0"/>
                        <a:cs typeface="Cavolini" panose="03000502040302020204" pitchFamily="66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2367688"/>
                  </a:ext>
                </a:extLst>
              </a:tr>
              <a:tr h="3219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PROGLAŠENJE UJEDINJENJA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807743"/>
                  </a:ext>
                </a:extLst>
              </a:tr>
              <a:tr h="289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OSOBA</a:t>
                      </a:r>
                      <a:endParaRPr lang="hr-HR" sz="180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DATUM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IME DRŽAVE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1620119"/>
                  </a:ext>
                </a:extLst>
              </a:tr>
              <a:tr h="579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 </a:t>
                      </a: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regent Aleksandar Karađorđević 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1. prosinca 1918.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5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Kraljevstvo Srba, Hrvata i Slovenaca</a:t>
                      </a:r>
                      <a:endParaRPr lang="hr-HR" sz="500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77" marR="323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1055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296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4208725"/>
              </p:ext>
            </p:extLst>
          </p:nvPr>
        </p:nvGraphicFramePr>
        <p:xfrm>
          <a:off x="697584" y="2309567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Jugoslavenski odbor</a:t>
            </a:r>
          </a:p>
        </p:txBody>
      </p:sp>
    </p:spTree>
    <p:extLst>
      <p:ext uri="{BB962C8B-B14F-4D97-AF65-F5344CB8AC3E}">
        <p14:creationId xmlns:p14="http://schemas.microsoft.com/office/powerpoint/2010/main" xmlns="" val="2171994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D36B06B-6F6F-4375-8F48-82AA3F9E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3157"/>
            <a:ext cx="6926094" cy="43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05CB76A4-0E40-48C0-B1DF-87CBB01EB93E}"/>
              </a:ext>
            </a:extLst>
          </p:cNvPr>
          <p:cNvSpPr/>
          <p:nvPr/>
        </p:nvSpPr>
        <p:spPr>
          <a:xfrm>
            <a:off x="7092466" y="1829237"/>
            <a:ext cx="4986781" cy="3907681"/>
          </a:xfrm>
          <a:custGeom>
            <a:avLst/>
            <a:gdLst>
              <a:gd name="connsiteX0" fmla="*/ 4986781 w 4986781"/>
              <a:gd name="connsiteY0" fmla="*/ 283131 h 3907681"/>
              <a:gd name="connsiteX1" fmla="*/ 4703650 w 4986781"/>
              <a:gd name="connsiteY1" fmla="*/ 566262 h 3907681"/>
              <a:gd name="connsiteX2" fmla="*/ 4703650 w 4986781"/>
              <a:gd name="connsiteY2" fmla="*/ 283131 h 3907681"/>
              <a:gd name="connsiteX3" fmla="*/ 4562084 w 4986781"/>
              <a:gd name="connsiteY3" fmla="*/ 424697 h 3907681"/>
              <a:gd name="connsiteX4" fmla="*/ 4420518 w 4986781"/>
              <a:gd name="connsiteY4" fmla="*/ 283131 h 3907681"/>
              <a:gd name="connsiteX5" fmla="*/ 4420519 w 4986781"/>
              <a:gd name="connsiteY5" fmla="*/ 566262 h 3907681"/>
              <a:gd name="connsiteX6" fmla="*/ 3730954 w 4986781"/>
              <a:gd name="connsiteY6" fmla="*/ 566262 h 3907681"/>
              <a:gd name="connsiteX7" fmla="*/ 3041390 w 4986781"/>
              <a:gd name="connsiteY7" fmla="*/ 566262 h 3907681"/>
              <a:gd name="connsiteX8" fmla="*/ 2310451 w 4986781"/>
              <a:gd name="connsiteY8" fmla="*/ 566262 h 3907681"/>
              <a:gd name="connsiteX9" fmla="*/ 1538139 w 4986781"/>
              <a:gd name="connsiteY9" fmla="*/ 566262 h 3907681"/>
              <a:gd name="connsiteX10" fmla="*/ 283131 w 4986781"/>
              <a:gd name="connsiteY10" fmla="*/ 566262 h 3907681"/>
              <a:gd name="connsiteX11" fmla="*/ 0 w 4986781"/>
              <a:gd name="connsiteY11" fmla="*/ 849393 h 3907681"/>
              <a:gd name="connsiteX12" fmla="*/ 0 w 4986781"/>
              <a:gd name="connsiteY12" fmla="*/ 1598685 h 3907681"/>
              <a:gd name="connsiteX13" fmla="*/ 0 w 4986781"/>
              <a:gd name="connsiteY13" fmla="*/ 2264723 h 3907681"/>
              <a:gd name="connsiteX14" fmla="*/ 0 w 4986781"/>
              <a:gd name="connsiteY14" fmla="*/ 2930761 h 3907681"/>
              <a:gd name="connsiteX15" fmla="*/ 0 w 4986781"/>
              <a:gd name="connsiteY15" fmla="*/ 3624550 h 3907681"/>
              <a:gd name="connsiteX16" fmla="*/ 283131 w 4986781"/>
              <a:gd name="connsiteY16" fmla="*/ 3907681 h 3907681"/>
              <a:gd name="connsiteX17" fmla="*/ 566262 w 4986781"/>
              <a:gd name="connsiteY17" fmla="*/ 3624550 h 3907681"/>
              <a:gd name="connsiteX18" fmla="*/ 566262 w 4986781"/>
              <a:gd name="connsiteY18" fmla="*/ 3341419 h 3907681"/>
              <a:gd name="connsiteX19" fmla="*/ 1338574 w 4986781"/>
              <a:gd name="connsiteY19" fmla="*/ 3341419 h 3907681"/>
              <a:gd name="connsiteX20" fmla="*/ 1904017 w 4986781"/>
              <a:gd name="connsiteY20" fmla="*/ 3341419 h 3907681"/>
              <a:gd name="connsiteX21" fmla="*/ 2469460 w 4986781"/>
              <a:gd name="connsiteY21" fmla="*/ 3341419 h 3907681"/>
              <a:gd name="connsiteX22" fmla="*/ 3159025 w 4986781"/>
              <a:gd name="connsiteY22" fmla="*/ 3341419 h 3907681"/>
              <a:gd name="connsiteX23" fmla="*/ 3724468 w 4986781"/>
              <a:gd name="connsiteY23" fmla="*/ 3341419 h 3907681"/>
              <a:gd name="connsiteX24" fmla="*/ 4703650 w 4986781"/>
              <a:gd name="connsiteY24" fmla="*/ 3341419 h 3907681"/>
              <a:gd name="connsiteX25" fmla="*/ 4986781 w 4986781"/>
              <a:gd name="connsiteY25" fmla="*/ 3058288 h 3907681"/>
              <a:gd name="connsiteX26" fmla="*/ 4986781 w 4986781"/>
              <a:gd name="connsiteY26" fmla="*/ 2447753 h 3907681"/>
              <a:gd name="connsiteX27" fmla="*/ 4986781 w 4986781"/>
              <a:gd name="connsiteY27" fmla="*/ 1698461 h 3907681"/>
              <a:gd name="connsiteX28" fmla="*/ 4986781 w 4986781"/>
              <a:gd name="connsiteY28" fmla="*/ 1004672 h 3907681"/>
              <a:gd name="connsiteX29" fmla="*/ 4986781 w 4986781"/>
              <a:gd name="connsiteY29" fmla="*/ 283131 h 3907681"/>
              <a:gd name="connsiteX30" fmla="*/ 283131 w 4986781"/>
              <a:gd name="connsiteY30" fmla="*/ 1132524 h 3907681"/>
              <a:gd name="connsiteX31" fmla="*/ 566262 w 4986781"/>
              <a:gd name="connsiteY31" fmla="*/ 849393 h 3907681"/>
              <a:gd name="connsiteX32" fmla="*/ 424696 w 4986781"/>
              <a:gd name="connsiteY32" fmla="*/ 707827 h 3907681"/>
              <a:gd name="connsiteX33" fmla="*/ 283130 w 4986781"/>
              <a:gd name="connsiteY33" fmla="*/ 849393 h 3907681"/>
              <a:gd name="connsiteX34" fmla="*/ 283131 w 4986781"/>
              <a:gd name="connsiteY34" fmla="*/ 1132524 h 3907681"/>
              <a:gd name="connsiteX0" fmla="*/ 283131 w 4986781"/>
              <a:gd name="connsiteY0" fmla="*/ 1132524 h 3907681"/>
              <a:gd name="connsiteX1" fmla="*/ 566262 w 4986781"/>
              <a:gd name="connsiteY1" fmla="*/ 849393 h 3907681"/>
              <a:gd name="connsiteX2" fmla="*/ 424696 w 4986781"/>
              <a:gd name="connsiteY2" fmla="*/ 707827 h 3907681"/>
              <a:gd name="connsiteX3" fmla="*/ 283130 w 4986781"/>
              <a:gd name="connsiteY3" fmla="*/ 849393 h 3907681"/>
              <a:gd name="connsiteX4" fmla="*/ 283131 w 4986781"/>
              <a:gd name="connsiteY4" fmla="*/ 1132524 h 3907681"/>
              <a:gd name="connsiteX5" fmla="*/ 4703650 w 4986781"/>
              <a:gd name="connsiteY5" fmla="*/ 566262 h 3907681"/>
              <a:gd name="connsiteX6" fmla="*/ 4986781 w 4986781"/>
              <a:gd name="connsiteY6" fmla="*/ 283131 h 3907681"/>
              <a:gd name="connsiteX7" fmla="*/ 4703650 w 4986781"/>
              <a:gd name="connsiteY7" fmla="*/ 0 h 3907681"/>
              <a:gd name="connsiteX8" fmla="*/ 4420519 w 4986781"/>
              <a:gd name="connsiteY8" fmla="*/ 283131 h 3907681"/>
              <a:gd name="connsiteX9" fmla="*/ 4562085 w 4986781"/>
              <a:gd name="connsiteY9" fmla="*/ 424697 h 3907681"/>
              <a:gd name="connsiteX10" fmla="*/ 4703651 w 4986781"/>
              <a:gd name="connsiteY10" fmla="*/ 283131 h 3907681"/>
              <a:gd name="connsiteX11" fmla="*/ 4703650 w 4986781"/>
              <a:gd name="connsiteY11" fmla="*/ 566262 h 3907681"/>
              <a:gd name="connsiteX0" fmla="*/ 0 w 4986781"/>
              <a:gd name="connsiteY0" fmla="*/ 849393 h 3907681"/>
              <a:gd name="connsiteX1" fmla="*/ 283131 w 4986781"/>
              <a:gd name="connsiteY1" fmla="*/ 566262 h 3907681"/>
              <a:gd name="connsiteX2" fmla="*/ 972696 w 4986781"/>
              <a:gd name="connsiteY2" fmla="*/ 566262 h 3907681"/>
              <a:gd name="connsiteX3" fmla="*/ 1579513 w 4986781"/>
              <a:gd name="connsiteY3" fmla="*/ 566262 h 3907681"/>
              <a:gd name="connsiteX4" fmla="*/ 2351825 w 4986781"/>
              <a:gd name="connsiteY4" fmla="*/ 566262 h 3907681"/>
              <a:gd name="connsiteX5" fmla="*/ 2917268 w 4986781"/>
              <a:gd name="connsiteY5" fmla="*/ 566262 h 3907681"/>
              <a:gd name="connsiteX6" fmla="*/ 3524085 w 4986781"/>
              <a:gd name="connsiteY6" fmla="*/ 566262 h 3907681"/>
              <a:gd name="connsiteX7" fmla="*/ 4420519 w 4986781"/>
              <a:gd name="connsiteY7" fmla="*/ 566262 h 3907681"/>
              <a:gd name="connsiteX8" fmla="*/ 4420519 w 4986781"/>
              <a:gd name="connsiteY8" fmla="*/ 283131 h 3907681"/>
              <a:gd name="connsiteX9" fmla="*/ 4703650 w 4986781"/>
              <a:gd name="connsiteY9" fmla="*/ 0 h 3907681"/>
              <a:gd name="connsiteX10" fmla="*/ 4986781 w 4986781"/>
              <a:gd name="connsiteY10" fmla="*/ 283131 h 3907681"/>
              <a:gd name="connsiteX11" fmla="*/ 4986781 w 4986781"/>
              <a:gd name="connsiteY11" fmla="*/ 1004672 h 3907681"/>
              <a:gd name="connsiteX12" fmla="*/ 4986781 w 4986781"/>
              <a:gd name="connsiteY12" fmla="*/ 1726213 h 3907681"/>
              <a:gd name="connsiteX13" fmla="*/ 4986781 w 4986781"/>
              <a:gd name="connsiteY13" fmla="*/ 2420002 h 3907681"/>
              <a:gd name="connsiteX14" fmla="*/ 4986781 w 4986781"/>
              <a:gd name="connsiteY14" fmla="*/ 3058288 h 3907681"/>
              <a:gd name="connsiteX15" fmla="*/ 4703650 w 4986781"/>
              <a:gd name="connsiteY15" fmla="*/ 3341419 h 3907681"/>
              <a:gd name="connsiteX16" fmla="*/ 4096833 w 4986781"/>
              <a:gd name="connsiteY16" fmla="*/ 3341419 h 3907681"/>
              <a:gd name="connsiteX17" fmla="*/ 3531390 w 4986781"/>
              <a:gd name="connsiteY17" fmla="*/ 3341419 h 3907681"/>
              <a:gd name="connsiteX18" fmla="*/ 2759078 w 4986781"/>
              <a:gd name="connsiteY18" fmla="*/ 3341419 h 3907681"/>
              <a:gd name="connsiteX19" fmla="*/ 2069513 w 4986781"/>
              <a:gd name="connsiteY19" fmla="*/ 3341419 h 3907681"/>
              <a:gd name="connsiteX20" fmla="*/ 1504070 w 4986781"/>
              <a:gd name="connsiteY20" fmla="*/ 3341419 h 3907681"/>
              <a:gd name="connsiteX21" fmla="*/ 566262 w 4986781"/>
              <a:gd name="connsiteY21" fmla="*/ 3341419 h 3907681"/>
              <a:gd name="connsiteX22" fmla="*/ 566262 w 4986781"/>
              <a:gd name="connsiteY22" fmla="*/ 3624550 h 3907681"/>
              <a:gd name="connsiteX23" fmla="*/ 283131 w 4986781"/>
              <a:gd name="connsiteY23" fmla="*/ 3907681 h 3907681"/>
              <a:gd name="connsiteX24" fmla="*/ 0 w 4986781"/>
              <a:gd name="connsiteY24" fmla="*/ 3624550 h 3907681"/>
              <a:gd name="connsiteX25" fmla="*/ 0 w 4986781"/>
              <a:gd name="connsiteY25" fmla="*/ 2903009 h 3907681"/>
              <a:gd name="connsiteX26" fmla="*/ 0 w 4986781"/>
              <a:gd name="connsiteY26" fmla="*/ 2181468 h 3907681"/>
              <a:gd name="connsiteX27" fmla="*/ 0 w 4986781"/>
              <a:gd name="connsiteY27" fmla="*/ 1570934 h 3907681"/>
              <a:gd name="connsiteX28" fmla="*/ 0 w 4986781"/>
              <a:gd name="connsiteY28" fmla="*/ 849393 h 3907681"/>
              <a:gd name="connsiteX29" fmla="*/ 4420519 w 4986781"/>
              <a:gd name="connsiteY29" fmla="*/ 566262 h 3907681"/>
              <a:gd name="connsiteX30" fmla="*/ 4703650 w 4986781"/>
              <a:gd name="connsiteY30" fmla="*/ 566262 h 3907681"/>
              <a:gd name="connsiteX31" fmla="*/ 4986781 w 4986781"/>
              <a:gd name="connsiteY31" fmla="*/ 283131 h 3907681"/>
              <a:gd name="connsiteX32" fmla="*/ 4703650 w 4986781"/>
              <a:gd name="connsiteY32" fmla="*/ 566262 h 3907681"/>
              <a:gd name="connsiteX33" fmla="*/ 4703650 w 4986781"/>
              <a:gd name="connsiteY33" fmla="*/ 283131 h 3907681"/>
              <a:gd name="connsiteX34" fmla="*/ 4562084 w 4986781"/>
              <a:gd name="connsiteY34" fmla="*/ 424697 h 3907681"/>
              <a:gd name="connsiteX35" fmla="*/ 4420518 w 4986781"/>
              <a:gd name="connsiteY35" fmla="*/ 283131 h 3907681"/>
              <a:gd name="connsiteX36" fmla="*/ 283131 w 4986781"/>
              <a:gd name="connsiteY36" fmla="*/ 1132524 h 3907681"/>
              <a:gd name="connsiteX37" fmla="*/ 283131 w 4986781"/>
              <a:gd name="connsiteY37" fmla="*/ 849393 h 3907681"/>
              <a:gd name="connsiteX38" fmla="*/ 424697 w 4986781"/>
              <a:gd name="connsiteY38" fmla="*/ 707827 h 3907681"/>
              <a:gd name="connsiteX39" fmla="*/ 566263 w 4986781"/>
              <a:gd name="connsiteY39" fmla="*/ 849393 h 3907681"/>
              <a:gd name="connsiteX40" fmla="*/ 283132 w 4986781"/>
              <a:gd name="connsiteY40" fmla="*/ 1132524 h 3907681"/>
              <a:gd name="connsiteX41" fmla="*/ 1 w 4986781"/>
              <a:gd name="connsiteY41" fmla="*/ 849393 h 3907681"/>
              <a:gd name="connsiteX42" fmla="*/ 566262 w 4986781"/>
              <a:gd name="connsiteY42" fmla="*/ 849393 h 3907681"/>
              <a:gd name="connsiteX43" fmla="*/ 566262 w 4986781"/>
              <a:gd name="connsiteY43" fmla="*/ 1522240 h 3907681"/>
              <a:gd name="connsiteX44" fmla="*/ 566262 w 4986781"/>
              <a:gd name="connsiteY44" fmla="*/ 2070486 h 3907681"/>
              <a:gd name="connsiteX45" fmla="*/ 566262 w 4986781"/>
              <a:gd name="connsiteY45" fmla="*/ 2693492 h 3907681"/>
              <a:gd name="connsiteX46" fmla="*/ 566262 w 4986781"/>
              <a:gd name="connsiteY46" fmla="*/ 3341419 h 390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986781" h="3907681" stroke="0" extrusionOk="0">
                <a:moveTo>
                  <a:pt x="4986781" y="283131"/>
                </a:moveTo>
                <a:cubicBezTo>
                  <a:pt x="4977339" y="444737"/>
                  <a:pt x="4830856" y="573156"/>
                  <a:pt x="4703650" y="566262"/>
                </a:cubicBezTo>
                <a:cubicBezTo>
                  <a:pt x="4702100" y="441630"/>
                  <a:pt x="4691192" y="351698"/>
                  <a:pt x="4703650" y="283131"/>
                </a:cubicBezTo>
                <a:cubicBezTo>
                  <a:pt x="4703094" y="363309"/>
                  <a:pt x="4622216" y="425079"/>
                  <a:pt x="4562084" y="424697"/>
                </a:cubicBezTo>
                <a:cubicBezTo>
                  <a:pt x="4475925" y="419518"/>
                  <a:pt x="4419056" y="379499"/>
                  <a:pt x="4420518" y="283131"/>
                </a:cubicBezTo>
                <a:cubicBezTo>
                  <a:pt x="4434166" y="389361"/>
                  <a:pt x="4413425" y="478026"/>
                  <a:pt x="4420519" y="566262"/>
                </a:cubicBezTo>
                <a:cubicBezTo>
                  <a:pt x="4157132" y="591069"/>
                  <a:pt x="3875413" y="593179"/>
                  <a:pt x="3730954" y="566262"/>
                </a:cubicBezTo>
                <a:cubicBezTo>
                  <a:pt x="3586496" y="539345"/>
                  <a:pt x="3343310" y="559643"/>
                  <a:pt x="3041390" y="566262"/>
                </a:cubicBezTo>
                <a:cubicBezTo>
                  <a:pt x="2739470" y="572881"/>
                  <a:pt x="2515876" y="597357"/>
                  <a:pt x="2310451" y="566262"/>
                </a:cubicBezTo>
                <a:cubicBezTo>
                  <a:pt x="2105026" y="535167"/>
                  <a:pt x="1843397" y="529527"/>
                  <a:pt x="1538139" y="566262"/>
                </a:cubicBezTo>
                <a:cubicBezTo>
                  <a:pt x="1232881" y="602997"/>
                  <a:pt x="595133" y="522998"/>
                  <a:pt x="283131" y="566262"/>
                </a:cubicBezTo>
                <a:cubicBezTo>
                  <a:pt x="116299" y="590130"/>
                  <a:pt x="-14240" y="702532"/>
                  <a:pt x="0" y="849393"/>
                </a:cubicBezTo>
                <a:cubicBezTo>
                  <a:pt x="33390" y="1114832"/>
                  <a:pt x="-7116" y="1338122"/>
                  <a:pt x="0" y="1598685"/>
                </a:cubicBezTo>
                <a:cubicBezTo>
                  <a:pt x="7116" y="1859248"/>
                  <a:pt x="19841" y="2029197"/>
                  <a:pt x="0" y="2264723"/>
                </a:cubicBezTo>
                <a:cubicBezTo>
                  <a:pt x="-19841" y="2500249"/>
                  <a:pt x="20814" y="2612918"/>
                  <a:pt x="0" y="2930761"/>
                </a:cubicBezTo>
                <a:cubicBezTo>
                  <a:pt x="-20814" y="3248604"/>
                  <a:pt x="-25381" y="3442213"/>
                  <a:pt x="0" y="3624550"/>
                </a:cubicBezTo>
                <a:cubicBezTo>
                  <a:pt x="216" y="3751278"/>
                  <a:pt x="149605" y="3903490"/>
                  <a:pt x="283131" y="3907681"/>
                </a:cubicBezTo>
                <a:cubicBezTo>
                  <a:pt x="434682" y="3899968"/>
                  <a:pt x="545519" y="3750725"/>
                  <a:pt x="566262" y="3624550"/>
                </a:cubicBezTo>
                <a:cubicBezTo>
                  <a:pt x="554045" y="3561245"/>
                  <a:pt x="575936" y="3408885"/>
                  <a:pt x="566262" y="3341419"/>
                </a:cubicBezTo>
                <a:cubicBezTo>
                  <a:pt x="801485" y="3311974"/>
                  <a:pt x="1076059" y="3332406"/>
                  <a:pt x="1338574" y="3341419"/>
                </a:cubicBezTo>
                <a:cubicBezTo>
                  <a:pt x="1601089" y="3350432"/>
                  <a:pt x="1674254" y="3358775"/>
                  <a:pt x="1904017" y="3341419"/>
                </a:cubicBezTo>
                <a:cubicBezTo>
                  <a:pt x="2133780" y="3324063"/>
                  <a:pt x="2215495" y="3315842"/>
                  <a:pt x="2469460" y="3341419"/>
                </a:cubicBezTo>
                <a:cubicBezTo>
                  <a:pt x="2723425" y="3366996"/>
                  <a:pt x="2863689" y="3369348"/>
                  <a:pt x="3159025" y="3341419"/>
                </a:cubicBezTo>
                <a:cubicBezTo>
                  <a:pt x="3454362" y="3313490"/>
                  <a:pt x="3554434" y="3348081"/>
                  <a:pt x="3724468" y="3341419"/>
                </a:cubicBezTo>
                <a:cubicBezTo>
                  <a:pt x="3894502" y="3334757"/>
                  <a:pt x="4309636" y="3306281"/>
                  <a:pt x="4703650" y="3341419"/>
                </a:cubicBezTo>
                <a:cubicBezTo>
                  <a:pt x="4851400" y="3337075"/>
                  <a:pt x="4977470" y="3205760"/>
                  <a:pt x="4986781" y="3058288"/>
                </a:cubicBezTo>
                <a:cubicBezTo>
                  <a:pt x="5000577" y="2854631"/>
                  <a:pt x="5015549" y="2664604"/>
                  <a:pt x="4986781" y="2447753"/>
                </a:cubicBezTo>
                <a:cubicBezTo>
                  <a:pt x="4958013" y="2230903"/>
                  <a:pt x="4981620" y="1934316"/>
                  <a:pt x="4986781" y="1698461"/>
                </a:cubicBezTo>
                <a:cubicBezTo>
                  <a:pt x="4991942" y="1462606"/>
                  <a:pt x="4961063" y="1170264"/>
                  <a:pt x="4986781" y="1004672"/>
                </a:cubicBezTo>
                <a:cubicBezTo>
                  <a:pt x="5012499" y="839080"/>
                  <a:pt x="5009483" y="485959"/>
                  <a:pt x="4986781" y="283131"/>
                </a:cubicBezTo>
                <a:close/>
                <a:moveTo>
                  <a:pt x="283131" y="1132524"/>
                </a:moveTo>
                <a:cubicBezTo>
                  <a:pt x="448861" y="1130042"/>
                  <a:pt x="570322" y="1028389"/>
                  <a:pt x="566262" y="849393"/>
                </a:cubicBezTo>
                <a:cubicBezTo>
                  <a:pt x="551167" y="771364"/>
                  <a:pt x="495119" y="716268"/>
                  <a:pt x="424696" y="707827"/>
                </a:cubicBezTo>
                <a:cubicBezTo>
                  <a:pt x="351400" y="707784"/>
                  <a:pt x="282518" y="761760"/>
                  <a:pt x="283130" y="849393"/>
                </a:cubicBezTo>
                <a:cubicBezTo>
                  <a:pt x="285532" y="945879"/>
                  <a:pt x="283578" y="1029177"/>
                  <a:pt x="283131" y="1132524"/>
                </a:cubicBezTo>
                <a:close/>
              </a:path>
              <a:path w="4986781" h="3907681" fill="darkenLess" stroke="0" extrusionOk="0">
                <a:moveTo>
                  <a:pt x="283131" y="1132524"/>
                </a:moveTo>
                <a:cubicBezTo>
                  <a:pt x="465026" y="1157400"/>
                  <a:pt x="564688" y="1029097"/>
                  <a:pt x="566262" y="849393"/>
                </a:cubicBezTo>
                <a:cubicBezTo>
                  <a:pt x="569685" y="761930"/>
                  <a:pt x="511167" y="703771"/>
                  <a:pt x="424696" y="707827"/>
                </a:cubicBezTo>
                <a:cubicBezTo>
                  <a:pt x="346784" y="705156"/>
                  <a:pt x="271214" y="769511"/>
                  <a:pt x="283130" y="849393"/>
                </a:cubicBezTo>
                <a:cubicBezTo>
                  <a:pt x="281020" y="945742"/>
                  <a:pt x="296770" y="1029774"/>
                  <a:pt x="283131" y="1132524"/>
                </a:cubicBezTo>
                <a:close/>
                <a:moveTo>
                  <a:pt x="4703650" y="566262"/>
                </a:moveTo>
                <a:cubicBezTo>
                  <a:pt x="4870234" y="547862"/>
                  <a:pt x="5009255" y="446220"/>
                  <a:pt x="4986781" y="283131"/>
                </a:cubicBezTo>
                <a:cubicBezTo>
                  <a:pt x="5005389" y="98432"/>
                  <a:pt x="4883708" y="21401"/>
                  <a:pt x="4703650" y="0"/>
                </a:cubicBezTo>
                <a:cubicBezTo>
                  <a:pt x="4575228" y="-26854"/>
                  <a:pt x="4423675" y="133352"/>
                  <a:pt x="4420519" y="283131"/>
                </a:cubicBezTo>
                <a:cubicBezTo>
                  <a:pt x="4414871" y="343818"/>
                  <a:pt x="4483455" y="436521"/>
                  <a:pt x="4562085" y="424697"/>
                </a:cubicBezTo>
                <a:cubicBezTo>
                  <a:pt x="4655279" y="427649"/>
                  <a:pt x="4693380" y="356818"/>
                  <a:pt x="4703651" y="283131"/>
                </a:cubicBezTo>
                <a:cubicBezTo>
                  <a:pt x="4688662" y="375597"/>
                  <a:pt x="4703873" y="459553"/>
                  <a:pt x="4703650" y="566262"/>
                </a:cubicBezTo>
                <a:close/>
              </a:path>
              <a:path w="4986781" h="3907681" fill="none" extrusionOk="0">
                <a:moveTo>
                  <a:pt x="0" y="849393"/>
                </a:moveTo>
                <a:cubicBezTo>
                  <a:pt x="25309" y="683115"/>
                  <a:pt x="119418" y="544561"/>
                  <a:pt x="283131" y="566262"/>
                </a:cubicBezTo>
                <a:cubicBezTo>
                  <a:pt x="562807" y="537443"/>
                  <a:pt x="693313" y="585149"/>
                  <a:pt x="972696" y="566262"/>
                </a:cubicBezTo>
                <a:cubicBezTo>
                  <a:pt x="1252079" y="547375"/>
                  <a:pt x="1285512" y="555666"/>
                  <a:pt x="1579513" y="566262"/>
                </a:cubicBezTo>
                <a:cubicBezTo>
                  <a:pt x="1873514" y="576858"/>
                  <a:pt x="1990472" y="540468"/>
                  <a:pt x="2351825" y="566262"/>
                </a:cubicBezTo>
                <a:cubicBezTo>
                  <a:pt x="2713178" y="592056"/>
                  <a:pt x="2722935" y="566090"/>
                  <a:pt x="2917268" y="566262"/>
                </a:cubicBezTo>
                <a:cubicBezTo>
                  <a:pt x="3111601" y="566434"/>
                  <a:pt x="3350607" y="564384"/>
                  <a:pt x="3524085" y="566262"/>
                </a:cubicBezTo>
                <a:cubicBezTo>
                  <a:pt x="3697563" y="568140"/>
                  <a:pt x="4168748" y="600679"/>
                  <a:pt x="4420519" y="566262"/>
                </a:cubicBezTo>
                <a:cubicBezTo>
                  <a:pt x="4426202" y="507362"/>
                  <a:pt x="4432048" y="374807"/>
                  <a:pt x="4420519" y="283131"/>
                </a:cubicBezTo>
                <a:cubicBezTo>
                  <a:pt x="4437612" y="96570"/>
                  <a:pt x="4564346" y="-28630"/>
                  <a:pt x="4703650" y="0"/>
                </a:cubicBezTo>
                <a:cubicBezTo>
                  <a:pt x="4861742" y="-36383"/>
                  <a:pt x="4978175" y="118191"/>
                  <a:pt x="4986781" y="283131"/>
                </a:cubicBezTo>
                <a:cubicBezTo>
                  <a:pt x="4999582" y="605787"/>
                  <a:pt x="4969137" y="718374"/>
                  <a:pt x="4986781" y="1004672"/>
                </a:cubicBezTo>
                <a:cubicBezTo>
                  <a:pt x="5004425" y="1290970"/>
                  <a:pt x="5001919" y="1418221"/>
                  <a:pt x="4986781" y="1726213"/>
                </a:cubicBezTo>
                <a:cubicBezTo>
                  <a:pt x="4971643" y="2034205"/>
                  <a:pt x="4984752" y="2215240"/>
                  <a:pt x="4986781" y="2420002"/>
                </a:cubicBezTo>
                <a:cubicBezTo>
                  <a:pt x="4988810" y="2624764"/>
                  <a:pt x="5006105" y="2763022"/>
                  <a:pt x="4986781" y="3058288"/>
                </a:cubicBezTo>
                <a:cubicBezTo>
                  <a:pt x="4977407" y="3198870"/>
                  <a:pt x="4895223" y="3348204"/>
                  <a:pt x="4703650" y="3341419"/>
                </a:cubicBezTo>
                <a:cubicBezTo>
                  <a:pt x="4575961" y="3333876"/>
                  <a:pt x="4336024" y="3317528"/>
                  <a:pt x="4096833" y="3341419"/>
                </a:cubicBezTo>
                <a:cubicBezTo>
                  <a:pt x="3857642" y="3365310"/>
                  <a:pt x="3691673" y="3349335"/>
                  <a:pt x="3531390" y="3341419"/>
                </a:cubicBezTo>
                <a:cubicBezTo>
                  <a:pt x="3371107" y="3333503"/>
                  <a:pt x="3079212" y="3332708"/>
                  <a:pt x="2759078" y="3341419"/>
                </a:cubicBezTo>
                <a:cubicBezTo>
                  <a:pt x="2438944" y="3350130"/>
                  <a:pt x="2274973" y="3311912"/>
                  <a:pt x="2069513" y="3341419"/>
                </a:cubicBezTo>
                <a:cubicBezTo>
                  <a:pt x="1864053" y="3370926"/>
                  <a:pt x="1686854" y="3316251"/>
                  <a:pt x="1504070" y="3341419"/>
                </a:cubicBezTo>
                <a:cubicBezTo>
                  <a:pt x="1321286" y="3366587"/>
                  <a:pt x="810338" y="3317512"/>
                  <a:pt x="566262" y="3341419"/>
                </a:cubicBezTo>
                <a:cubicBezTo>
                  <a:pt x="559601" y="3473060"/>
                  <a:pt x="568475" y="3538668"/>
                  <a:pt x="566262" y="3624550"/>
                </a:cubicBezTo>
                <a:cubicBezTo>
                  <a:pt x="541160" y="3759387"/>
                  <a:pt x="436820" y="3902459"/>
                  <a:pt x="283131" y="3907681"/>
                </a:cubicBezTo>
                <a:cubicBezTo>
                  <a:pt x="129303" y="3904168"/>
                  <a:pt x="-24189" y="3768380"/>
                  <a:pt x="0" y="3624550"/>
                </a:cubicBezTo>
                <a:cubicBezTo>
                  <a:pt x="-13126" y="3473492"/>
                  <a:pt x="25475" y="3145290"/>
                  <a:pt x="0" y="2903009"/>
                </a:cubicBezTo>
                <a:cubicBezTo>
                  <a:pt x="-25475" y="2660728"/>
                  <a:pt x="31294" y="2429131"/>
                  <a:pt x="0" y="2181468"/>
                </a:cubicBezTo>
                <a:cubicBezTo>
                  <a:pt x="-31294" y="1933805"/>
                  <a:pt x="5253" y="1867018"/>
                  <a:pt x="0" y="1570934"/>
                </a:cubicBezTo>
                <a:cubicBezTo>
                  <a:pt x="-5253" y="1274850"/>
                  <a:pt x="-9304" y="1106111"/>
                  <a:pt x="0" y="849393"/>
                </a:cubicBezTo>
                <a:close/>
                <a:moveTo>
                  <a:pt x="4420519" y="566262"/>
                </a:moveTo>
                <a:cubicBezTo>
                  <a:pt x="4540821" y="563544"/>
                  <a:pt x="4638308" y="569116"/>
                  <a:pt x="4703650" y="566262"/>
                </a:cubicBezTo>
                <a:cubicBezTo>
                  <a:pt x="4849633" y="565254"/>
                  <a:pt x="4986648" y="424317"/>
                  <a:pt x="4986781" y="283131"/>
                </a:cubicBezTo>
                <a:moveTo>
                  <a:pt x="4703650" y="566262"/>
                </a:moveTo>
                <a:cubicBezTo>
                  <a:pt x="4717677" y="424783"/>
                  <a:pt x="4689687" y="359686"/>
                  <a:pt x="4703650" y="283131"/>
                </a:cubicBezTo>
                <a:cubicBezTo>
                  <a:pt x="4698901" y="361562"/>
                  <a:pt x="4640928" y="427178"/>
                  <a:pt x="4562084" y="424697"/>
                </a:cubicBezTo>
                <a:cubicBezTo>
                  <a:pt x="4478676" y="416608"/>
                  <a:pt x="4415959" y="356560"/>
                  <a:pt x="4420518" y="283131"/>
                </a:cubicBezTo>
                <a:moveTo>
                  <a:pt x="283131" y="1132524"/>
                </a:moveTo>
                <a:cubicBezTo>
                  <a:pt x="287272" y="1035040"/>
                  <a:pt x="295749" y="981433"/>
                  <a:pt x="283131" y="849393"/>
                </a:cubicBezTo>
                <a:cubicBezTo>
                  <a:pt x="275377" y="770082"/>
                  <a:pt x="356532" y="713551"/>
                  <a:pt x="424697" y="707827"/>
                </a:cubicBezTo>
                <a:cubicBezTo>
                  <a:pt x="498024" y="698471"/>
                  <a:pt x="556779" y="783105"/>
                  <a:pt x="566263" y="849393"/>
                </a:cubicBezTo>
                <a:cubicBezTo>
                  <a:pt x="568307" y="989426"/>
                  <a:pt x="439657" y="1123557"/>
                  <a:pt x="283132" y="1132524"/>
                </a:cubicBezTo>
                <a:cubicBezTo>
                  <a:pt x="140636" y="1125128"/>
                  <a:pt x="-35210" y="1011360"/>
                  <a:pt x="1" y="849393"/>
                </a:cubicBezTo>
                <a:moveTo>
                  <a:pt x="566262" y="849393"/>
                </a:moveTo>
                <a:cubicBezTo>
                  <a:pt x="563749" y="1074240"/>
                  <a:pt x="588413" y="1385551"/>
                  <a:pt x="566262" y="1522240"/>
                </a:cubicBezTo>
                <a:cubicBezTo>
                  <a:pt x="544111" y="1658929"/>
                  <a:pt x="547072" y="1810865"/>
                  <a:pt x="566262" y="2070486"/>
                </a:cubicBezTo>
                <a:cubicBezTo>
                  <a:pt x="585452" y="2330107"/>
                  <a:pt x="549931" y="2402865"/>
                  <a:pt x="566262" y="2693492"/>
                </a:cubicBezTo>
                <a:cubicBezTo>
                  <a:pt x="582593" y="2984119"/>
                  <a:pt x="573103" y="3163887"/>
                  <a:pt x="566262" y="3341419"/>
                </a:cubicBezTo>
              </a:path>
              <a:path w="4986781" h="3907681" fill="none" stroke="0" extrusionOk="0">
                <a:moveTo>
                  <a:pt x="0" y="849393"/>
                </a:moveTo>
                <a:cubicBezTo>
                  <a:pt x="22710" y="688858"/>
                  <a:pt x="150142" y="551889"/>
                  <a:pt x="283131" y="566262"/>
                </a:cubicBezTo>
                <a:cubicBezTo>
                  <a:pt x="620869" y="554679"/>
                  <a:pt x="671317" y="545331"/>
                  <a:pt x="1014070" y="566262"/>
                </a:cubicBezTo>
                <a:cubicBezTo>
                  <a:pt x="1356823" y="587193"/>
                  <a:pt x="1370514" y="537265"/>
                  <a:pt x="1703634" y="566262"/>
                </a:cubicBezTo>
                <a:cubicBezTo>
                  <a:pt x="2036754" y="595259"/>
                  <a:pt x="2091339" y="561806"/>
                  <a:pt x="2269077" y="566262"/>
                </a:cubicBezTo>
                <a:cubicBezTo>
                  <a:pt x="2446815" y="570718"/>
                  <a:pt x="2631416" y="537949"/>
                  <a:pt x="2917268" y="566262"/>
                </a:cubicBezTo>
                <a:cubicBezTo>
                  <a:pt x="3203120" y="594575"/>
                  <a:pt x="3336125" y="562343"/>
                  <a:pt x="3648207" y="566262"/>
                </a:cubicBezTo>
                <a:cubicBezTo>
                  <a:pt x="3960289" y="570181"/>
                  <a:pt x="4083720" y="535331"/>
                  <a:pt x="4420519" y="566262"/>
                </a:cubicBezTo>
                <a:cubicBezTo>
                  <a:pt x="4423518" y="458871"/>
                  <a:pt x="4430684" y="400714"/>
                  <a:pt x="4420519" y="283131"/>
                </a:cubicBezTo>
                <a:cubicBezTo>
                  <a:pt x="4409517" y="116036"/>
                  <a:pt x="4556713" y="1836"/>
                  <a:pt x="4703650" y="0"/>
                </a:cubicBezTo>
                <a:cubicBezTo>
                  <a:pt x="4875956" y="-5807"/>
                  <a:pt x="4963748" y="118123"/>
                  <a:pt x="4986781" y="283131"/>
                </a:cubicBezTo>
                <a:cubicBezTo>
                  <a:pt x="5011878" y="595070"/>
                  <a:pt x="4953501" y="715148"/>
                  <a:pt x="4986781" y="1032423"/>
                </a:cubicBezTo>
                <a:cubicBezTo>
                  <a:pt x="5020061" y="1349698"/>
                  <a:pt x="5006660" y="1373296"/>
                  <a:pt x="4986781" y="1698461"/>
                </a:cubicBezTo>
                <a:cubicBezTo>
                  <a:pt x="4966902" y="2023626"/>
                  <a:pt x="4982789" y="2225723"/>
                  <a:pt x="4986781" y="2364499"/>
                </a:cubicBezTo>
                <a:cubicBezTo>
                  <a:pt x="4990773" y="2503275"/>
                  <a:pt x="4959632" y="2892380"/>
                  <a:pt x="4986781" y="3058288"/>
                </a:cubicBezTo>
                <a:cubicBezTo>
                  <a:pt x="4967057" y="3221281"/>
                  <a:pt x="4853153" y="3320903"/>
                  <a:pt x="4703650" y="3341419"/>
                </a:cubicBezTo>
                <a:cubicBezTo>
                  <a:pt x="4412791" y="3377217"/>
                  <a:pt x="4294306" y="3379402"/>
                  <a:pt x="3931338" y="3341419"/>
                </a:cubicBezTo>
                <a:cubicBezTo>
                  <a:pt x="3568370" y="3303436"/>
                  <a:pt x="3557939" y="3320661"/>
                  <a:pt x="3241773" y="3341419"/>
                </a:cubicBezTo>
                <a:cubicBezTo>
                  <a:pt x="2925608" y="3362177"/>
                  <a:pt x="2678369" y="3349210"/>
                  <a:pt x="2510834" y="3341419"/>
                </a:cubicBezTo>
                <a:cubicBezTo>
                  <a:pt x="2343299" y="3333628"/>
                  <a:pt x="2111510" y="3333098"/>
                  <a:pt x="1779896" y="3341419"/>
                </a:cubicBezTo>
                <a:cubicBezTo>
                  <a:pt x="1448282" y="3349740"/>
                  <a:pt x="882289" y="3334054"/>
                  <a:pt x="566262" y="3341419"/>
                </a:cubicBezTo>
                <a:cubicBezTo>
                  <a:pt x="572900" y="3455625"/>
                  <a:pt x="578072" y="3540022"/>
                  <a:pt x="566262" y="3624550"/>
                </a:cubicBezTo>
                <a:cubicBezTo>
                  <a:pt x="563383" y="3763559"/>
                  <a:pt x="444022" y="3901383"/>
                  <a:pt x="283131" y="3907681"/>
                </a:cubicBezTo>
                <a:cubicBezTo>
                  <a:pt x="125912" y="3885889"/>
                  <a:pt x="-4625" y="3797784"/>
                  <a:pt x="0" y="3624550"/>
                </a:cubicBezTo>
                <a:cubicBezTo>
                  <a:pt x="-12314" y="3403486"/>
                  <a:pt x="-12420" y="3134649"/>
                  <a:pt x="0" y="2930761"/>
                </a:cubicBezTo>
                <a:cubicBezTo>
                  <a:pt x="12420" y="2726873"/>
                  <a:pt x="7011" y="2421834"/>
                  <a:pt x="0" y="2264723"/>
                </a:cubicBezTo>
                <a:cubicBezTo>
                  <a:pt x="-7011" y="2107612"/>
                  <a:pt x="34203" y="1763630"/>
                  <a:pt x="0" y="1543182"/>
                </a:cubicBezTo>
                <a:cubicBezTo>
                  <a:pt x="-34203" y="1322734"/>
                  <a:pt x="-13504" y="1099005"/>
                  <a:pt x="0" y="849393"/>
                </a:cubicBezTo>
                <a:close/>
                <a:moveTo>
                  <a:pt x="4420519" y="566262"/>
                </a:moveTo>
                <a:cubicBezTo>
                  <a:pt x="4544965" y="557848"/>
                  <a:pt x="4564461" y="565850"/>
                  <a:pt x="4703650" y="566262"/>
                </a:cubicBezTo>
                <a:cubicBezTo>
                  <a:pt x="4875639" y="584649"/>
                  <a:pt x="4991660" y="445619"/>
                  <a:pt x="4986781" y="283131"/>
                </a:cubicBezTo>
                <a:moveTo>
                  <a:pt x="4703650" y="566262"/>
                </a:moveTo>
                <a:cubicBezTo>
                  <a:pt x="4698543" y="440035"/>
                  <a:pt x="4698321" y="424694"/>
                  <a:pt x="4703650" y="283131"/>
                </a:cubicBezTo>
                <a:cubicBezTo>
                  <a:pt x="4701375" y="364997"/>
                  <a:pt x="4628790" y="427151"/>
                  <a:pt x="4562084" y="424697"/>
                </a:cubicBezTo>
                <a:cubicBezTo>
                  <a:pt x="4483917" y="420307"/>
                  <a:pt x="4411326" y="347679"/>
                  <a:pt x="4420518" y="283131"/>
                </a:cubicBezTo>
                <a:moveTo>
                  <a:pt x="283131" y="1132524"/>
                </a:moveTo>
                <a:cubicBezTo>
                  <a:pt x="285478" y="1065651"/>
                  <a:pt x="273695" y="911268"/>
                  <a:pt x="283131" y="849393"/>
                </a:cubicBezTo>
                <a:cubicBezTo>
                  <a:pt x="287501" y="776978"/>
                  <a:pt x="345748" y="722676"/>
                  <a:pt x="424697" y="707827"/>
                </a:cubicBezTo>
                <a:cubicBezTo>
                  <a:pt x="493938" y="694458"/>
                  <a:pt x="566214" y="753323"/>
                  <a:pt x="566263" y="849393"/>
                </a:cubicBezTo>
                <a:cubicBezTo>
                  <a:pt x="576443" y="1006830"/>
                  <a:pt x="442245" y="1135767"/>
                  <a:pt x="283132" y="1132524"/>
                </a:cubicBezTo>
                <a:cubicBezTo>
                  <a:pt x="138262" y="1105213"/>
                  <a:pt x="-17578" y="989656"/>
                  <a:pt x="1" y="849393"/>
                </a:cubicBezTo>
                <a:moveTo>
                  <a:pt x="566262" y="849393"/>
                </a:moveTo>
                <a:cubicBezTo>
                  <a:pt x="561328" y="1064520"/>
                  <a:pt x="556451" y="1200644"/>
                  <a:pt x="566262" y="1422559"/>
                </a:cubicBezTo>
                <a:cubicBezTo>
                  <a:pt x="576073" y="1644474"/>
                  <a:pt x="537760" y="1887125"/>
                  <a:pt x="566262" y="2045565"/>
                </a:cubicBezTo>
                <a:cubicBezTo>
                  <a:pt x="594764" y="2204005"/>
                  <a:pt x="559030" y="2409080"/>
                  <a:pt x="566262" y="2643652"/>
                </a:cubicBezTo>
                <a:cubicBezTo>
                  <a:pt x="573494" y="2878224"/>
                  <a:pt x="572058" y="2994017"/>
                  <a:pt x="566262" y="3341419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0720364">
                  <a:prstGeom prst="horizontalScroll">
                    <a:avLst>
                      <a:gd name="adj" fmla="val 144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2400" b="1" dirty="0">
                <a:solidFill>
                  <a:schemeClr val="tx1"/>
                </a:solidFill>
              </a:rPr>
              <a:t>Krfska deklaracija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r"/>
            <a:r>
              <a:rPr lang="hr-HR" sz="2400" dirty="0" smtClean="0">
                <a:solidFill>
                  <a:schemeClr val="tx1"/>
                </a:solidFill>
              </a:rPr>
              <a:t>okvirni </a:t>
            </a:r>
            <a:r>
              <a:rPr lang="hr-HR" sz="2400" dirty="0">
                <a:solidFill>
                  <a:schemeClr val="tx1"/>
                </a:solidFill>
              </a:rPr>
              <a:t>dogovor </a:t>
            </a:r>
            <a:endParaRPr lang="hr-HR" sz="2400" dirty="0" smtClean="0">
              <a:solidFill>
                <a:schemeClr val="tx1"/>
              </a:solidFill>
            </a:endParaRPr>
          </a:p>
          <a:p>
            <a:pPr algn="r"/>
            <a:r>
              <a:rPr lang="hr-HR" sz="2400" dirty="0" smtClean="0">
                <a:solidFill>
                  <a:schemeClr val="tx1"/>
                </a:solidFill>
              </a:rPr>
              <a:t>o </a:t>
            </a:r>
            <a:r>
              <a:rPr lang="hr-HR" sz="2400" dirty="0">
                <a:solidFill>
                  <a:schemeClr val="tx1"/>
                </a:solidFill>
              </a:rPr>
              <a:t>stvaranju zajedničke države postignut je </a:t>
            </a:r>
            <a:endParaRPr lang="hr-HR" sz="2400" dirty="0" smtClean="0">
              <a:solidFill>
                <a:schemeClr val="tx1"/>
              </a:solidFill>
            </a:endParaRPr>
          </a:p>
          <a:p>
            <a:pPr algn="r"/>
            <a:r>
              <a:rPr lang="hr-HR" sz="2400" dirty="0" smtClean="0">
                <a:solidFill>
                  <a:schemeClr val="tx1"/>
                </a:solidFill>
              </a:rPr>
              <a:t>u </a:t>
            </a:r>
            <a:r>
              <a:rPr lang="hr-HR" sz="2400" dirty="0">
                <a:solidFill>
                  <a:schemeClr val="tx1"/>
                </a:solidFill>
              </a:rPr>
              <a:t>srpnju 1917. </a:t>
            </a:r>
            <a:endParaRPr lang="hr-HR" sz="2400" dirty="0" smtClean="0">
              <a:solidFill>
                <a:schemeClr val="tx1"/>
              </a:solidFill>
            </a:endParaRPr>
          </a:p>
          <a:p>
            <a:pPr algn="r"/>
            <a:r>
              <a:rPr lang="hr-HR" sz="2400" dirty="0" smtClean="0">
                <a:solidFill>
                  <a:schemeClr val="tx1"/>
                </a:solidFill>
              </a:rPr>
              <a:t>na </a:t>
            </a:r>
            <a:r>
              <a:rPr lang="hr-HR" sz="2400" dirty="0">
                <a:solidFill>
                  <a:schemeClr val="tx1"/>
                </a:solidFill>
              </a:rPr>
              <a:t>grčkome otoku Krfu  </a:t>
            </a:r>
          </a:p>
        </p:txBody>
      </p:sp>
    </p:spTree>
    <p:extLst>
      <p:ext uri="{BB962C8B-B14F-4D97-AF65-F5344CB8AC3E}">
        <p14:creationId xmlns:p14="http://schemas.microsoft.com/office/powerpoint/2010/main" xmlns="" val="330639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6BAA576-4B62-4DED-837E-3CF38C081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31" y="1164924"/>
            <a:ext cx="3612204" cy="569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A04A90A0-DB6C-4590-8A57-BAADA20AE7DD}"/>
              </a:ext>
            </a:extLst>
          </p:cNvPr>
          <p:cNvSpPr/>
          <p:nvPr/>
        </p:nvSpPr>
        <p:spPr>
          <a:xfrm>
            <a:off x="4069270" y="5439266"/>
            <a:ext cx="2105287" cy="1371600"/>
          </a:xfrm>
          <a:custGeom>
            <a:avLst/>
            <a:gdLst>
              <a:gd name="connsiteX0" fmla="*/ 2105287 w 2105287"/>
              <a:gd name="connsiteY0" fmla="*/ 85725 h 1371600"/>
              <a:gd name="connsiteX1" fmla="*/ 2019562 w 2105287"/>
              <a:gd name="connsiteY1" fmla="*/ 171450 h 1371600"/>
              <a:gd name="connsiteX2" fmla="*/ 2019562 w 2105287"/>
              <a:gd name="connsiteY2" fmla="*/ 85725 h 1371600"/>
              <a:gd name="connsiteX3" fmla="*/ 1976699 w 2105287"/>
              <a:gd name="connsiteY3" fmla="*/ 128588 h 1371600"/>
              <a:gd name="connsiteX4" fmla="*/ 1933836 w 2105287"/>
              <a:gd name="connsiteY4" fmla="*/ 85725 h 1371600"/>
              <a:gd name="connsiteX5" fmla="*/ 1933837 w 2105287"/>
              <a:gd name="connsiteY5" fmla="*/ 171450 h 1371600"/>
              <a:gd name="connsiteX6" fmla="*/ 1280837 w 2105287"/>
              <a:gd name="connsiteY6" fmla="*/ 171450 h 1371600"/>
              <a:gd name="connsiteX7" fmla="*/ 683281 w 2105287"/>
              <a:gd name="connsiteY7" fmla="*/ 171450 h 1371600"/>
              <a:gd name="connsiteX8" fmla="*/ 85725 w 2105287"/>
              <a:gd name="connsiteY8" fmla="*/ 171450 h 1371600"/>
              <a:gd name="connsiteX9" fmla="*/ 0 w 2105287"/>
              <a:gd name="connsiteY9" fmla="*/ 257175 h 1371600"/>
              <a:gd name="connsiteX10" fmla="*/ 0 w 2105287"/>
              <a:gd name="connsiteY10" fmla="*/ 771525 h 1371600"/>
              <a:gd name="connsiteX11" fmla="*/ 0 w 2105287"/>
              <a:gd name="connsiteY11" fmla="*/ 1285875 h 1371600"/>
              <a:gd name="connsiteX12" fmla="*/ 85725 w 2105287"/>
              <a:gd name="connsiteY12" fmla="*/ 1371600 h 1371600"/>
              <a:gd name="connsiteX13" fmla="*/ 171450 w 2105287"/>
              <a:gd name="connsiteY13" fmla="*/ 1285875 h 1371600"/>
              <a:gd name="connsiteX14" fmla="*/ 171450 w 2105287"/>
              <a:gd name="connsiteY14" fmla="*/ 1200150 h 1371600"/>
              <a:gd name="connsiteX15" fmla="*/ 805968 w 2105287"/>
              <a:gd name="connsiteY15" fmla="*/ 1200150 h 1371600"/>
              <a:gd name="connsiteX16" fmla="*/ 1458968 w 2105287"/>
              <a:gd name="connsiteY16" fmla="*/ 1200150 h 1371600"/>
              <a:gd name="connsiteX17" fmla="*/ 2019562 w 2105287"/>
              <a:gd name="connsiteY17" fmla="*/ 1200150 h 1371600"/>
              <a:gd name="connsiteX18" fmla="*/ 2105287 w 2105287"/>
              <a:gd name="connsiteY18" fmla="*/ 1114425 h 1371600"/>
              <a:gd name="connsiteX19" fmla="*/ 2105287 w 2105287"/>
              <a:gd name="connsiteY19" fmla="*/ 600075 h 1371600"/>
              <a:gd name="connsiteX20" fmla="*/ 2105287 w 2105287"/>
              <a:gd name="connsiteY20" fmla="*/ 85725 h 1371600"/>
              <a:gd name="connsiteX21" fmla="*/ 85725 w 2105287"/>
              <a:gd name="connsiteY21" fmla="*/ 342900 h 1371600"/>
              <a:gd name="connsiteX22" fmla="*/ 171450 w 2105287"/>
              <a:gd name="connsiteY22" fmla="*/ 257175 h 1371600"/>
              <a:gd name="connsiteX23" fmla="*/ 128587 w 2105287"/>
              <a:gd name="connsiteY23" fmla="*/ 214312 h 1371600"/>
              <a:gd name="connsiteX24" fmla="*/ 85724 w 2105287"/>
              <a:gd name="connsiteY24" fmla="*/ 257175 h 1371600"/>
              <a:gd name="connsiteX25" fmla="*/ 85725 w 2105287"/>
              <a:gd name="connsiteY25" fmla="*/ 342900 h 1371600"/>
              <a:gd name="connsiteX0" fmla="*/ 85725 w 2105287"/>
              <a:gd name="connsiteY0" fmla="*/ 342900 h 1371600"/>
              <a:gd name="connsiteX1" fmla="*/ 171450 w 2105287"/>
              <a:gd name="connsiteY1" fmla="*/ 257175 h 1371600"/>
              <a:gd name="connsiteX2" fmla="*/ 128587 w 2105287"/>
              <a:gd name="connsiteY2" fmla="*/ 214312 h 1371600"/>
              <a:gd name="connsiteX3" fmla="*/ 85724 w 2105287"/>
              <a:gd name="connsiteY3" fmla="*/ 257175 h 1371600"/>
              <a:gd name="connsiteX4" fmla="*/ 85725 w 2105287"/>
              <a:gd name="connsiteY4" fmla="*/ 342900 h 1371600"/>
              <a:gd name="connsiteX5" fmla="*/ 2019562 w 2105287"/>
              <a:gd name="connsiteY5" fmla="*/ 171450 h 1371600"/>
              <a:gd name="connsiteX6" fmla="*/ 2105287 w 2105287"/>
              <a:gd name="connsiteY6" fmla="*/ 85725 h 1371600"/>
              <a:gd name="connsiteX7" fmla="*/ 2019562 w 2105287"/>
              <a:gd name="connsiteY7" fmla="*/ 0 h 1371600"/>
              <a:gd name="connsiteX8" fmla="*/ 1933837 w 2105287"/>
              <a:gd name="connsiteY8" fmla="*/ 85725 h 1371600"/>
              <a:gd name="connsiteX9" fmla="*/ 1976700 w 2105287"/>
              <a:gd name="connsiteY9" fmla="*/ 128588 h 1371600"/>
              <a:gd name="connsiteX10" fmla="*/ 2019563 w 2105287"/>
              <a:gd name="connsiteY10" fmla="*/ 85725 h 1371600"/>
              <a:gd name="connsiteX11" fmla="*/ 2019562 w 2105287"/>
              <a:gd name="connsiteY11" fmla="*/ 171450 h 1371600"/>
              <a:gd name="connsiteX0" fmla="*/ 0 w 2105287"/>
              <a:gd name="connsiteY0" fmla="*/ 257175 h 1371600"/>
              <a:gd name="connsiteX1" fmla="*/ 85725 w 2105287"/>
              <a:gd name="connsiteY1" fmla="*/ 171450 h 1371600"/>
              <a:gd name="connsiteX2" fmla="*/ 701762 w 2105287"/>
              <a:gd name="connsiteY2" fmla="*/ 171450 h 1371600"/>
              <a:gd name="connsiteX3" fmla="*/ 1336281 w 2105287"/>
              <a:gd name="connsiteY3" fmla="*/ 171450 h 1371600"/>
              <a:gd name="connsiteX4" fmla="*/ 1933837 w 2105287"/>
              <a:gd name="connsiteY4" fmla="*/ 171450 h 1371600"/>
              <a:gd name="connsiteX5" fmla="*/ 1933837 w 2105287"/>
              <a:gd name="connsiteY5" fmla="*/ 85725 h 1371600"/>
              <a:gd name="connsiteX6" fmla="*/ 2019562 w 2105287"/>
              <a:gd name="connsiteY6" fmla="*/ 0 h 1371600"/>
              <a:gd name="connsiteX7" fmla="*/ 2105287 w 2105287"/>
              <a:gd name="connsiteY7" fmla="*/ 85725 h 1371600"/>
              <a:gd name="connsiteX8" fmla="*/ 2105287 w 2105287"/>
              <a:gd name="connsiteY8" fmla="*/ 579501 h 1371600"/>
              <a:gd name="connsiteX9" fmla="*/ 2105287 w 2105287"/>
              <a:gd name="connsiteY9" fmla="*/ 1114425 h 1371600"/>
              <a:gd name="connsiteX10" fmla="*/ 2019562 w 2105287"/>
              <a:gd name="connsiteY10" fmla="*/ 1200150 h 1371600"/>
              <a:gd name="connsiteX11" fmla="*/ 1422006 w 2105287"/>
              <a:gd name="connsiteY11" fmla="*/ 1200150 h 1371600"/>
              <a:gd name="connsiteX12" fmla="*/ 824450 w 2105287"/>
              <a:gd name="connsiteY12" fmla="*/ 1200150 h 1371600"/>
              <a:gd name="connsiteX13" fmla="*/ 171450 w 2105287"/>
              <a:gd name="connsiteY13" fmla="*/ 1200150 h 1371600"/>
              <a:gd name="connsiteX14" fmla="*/ 171450 w 2105287"/>
              <a:gd name="connsiteY14" fmla="*/ 1285875 h 1371600"/>
              <a:gd name="connsiteX15" fmla="*/ 85725 w 2105287"/>
              <a:gd name="connsiteY15" fmla="*/ 1371600 h 1371600"/>
              <a:gd name="connsiteX16" fmla="*/ 0 w 2105287"/>
              <a:gd name="connsiteY16" fmla="*/ 1285875 h 1371600"/>
              <a:gd name="connsiteX17" fmla="*/ 0 w 2105287"/>
              <a:gd name="connsiteY17" fmla="*/ 771525 h 1371600"/>
              <a:gd name="connsiteX18" fmla="*/ 0 w 2105287"/>
              <a:gd name="connsiteY18" fmla="*/ 257175 h 1371600"/>
              <a:gd name="connsiteX19" fmla="*/ 1933837 w 2105287"/>
              <a:gd name="connsiteY19" fmla="*/ 171450 h 1371600"/>
              <a:gd name="connsiteX20" fmla="*/ 2019562 w 2105287"/>
              <a:gd name="connsiteY20" fmla="*/ 171450 h 1371600"/>
              <a:gd name="connsiteX21" fmla="*/ 2105287 w 2105287"/>
              <a:gd name="connsiteY21" fmla="*/ 85725 h 1371600"/>
              <a:gd name="connsiteX22" fmla="*/ 2019562 w 2105287"/>
              <a:gd name="connsiteY22" fmla="*/ 171450 h 1371600"/>
              <a:gd name="connsiteX23" fmla="*/ 2019562 w 2105287"/>
              <a:gd name="connsiteY23" fmla="*/ 85725 h 1371600"/>
              <a:gd name="connsiteX24" fmla="*/ 1976699 w 2105287"/>
              <a:gd name="connsiteY24" fmla="*/ 128588 h 1371600"/>
              <a:gd name="connsiteX25" fmla="*/ 1933836 w 2105287"/>
              <a:gd name="connsiteY25" fmla="*/ 85725 h 1371600"/>
              <a:gd name="connsiteX26" fmla="*/ 85725 w 2105287"/>
              <a:gd name="connsiteY26" fmla="*/ 342900 h 1371600"/>
              <a:gd name="connsiteX27" fmla="*/ 85725 w 2105287"/>
              <a:gd name="connsiteY27" fmla="*/ 257175 h 1371600"/>
              <a:gd name="connsiteX28" fmla="*/ 128588 w 2105287"/>
              <a:gd name="connsiteY28" fmla="*/ 214312 h 1371600"/>
              <a:gd name="connsiteX29" fmla="*/ 171451 w 2105287"/>
              <a:gd name="connsiteY29" fmla="*/ 257175 h 1371600"/>
              <a:gd name="connsiteX30" fmla="*/ 85726 w 2105287"/>
              <a:gd name="connsiteY30" fmla="*/ 342900 h 1371600"/>
              <a:gd name="connsiteX31" fmla="*/ 1 w 2105287"/>
              <a:gd name="connsiteY31" fmla="*/ 257175 h 1371600"/>
              <a:gd name="connsiteX32" fmla="*/ 171450 w 2105287"/>
              <a:gd name="connsiteY32" fmla="*/ 257175 h 1371600"/>
              <a:gd name="connsiteX33" fmla="*/ 171450 w 2105287"/>
              <a:gd name="connsiteY33" fmla="*/ 738092 h 1371600"/>
              <a:gd name="connsiteX34" fmla="*/ 171450 w 2105287"/>
              <a:gd name="connsiteY34" fmla="*/ 120015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05287" h="1371600" stroke="0" extrusionOk="0">
                <a:moveTo>
                  <a:pt x="2105287" y="85725"/>
                </a:moveTo>
                <a:cubicBezTo>
                  <a:pt x="2099758" y="129530"/>
                  <a:pt x="2067010" y="169986"/>
                  <a:pt x="2019562" y="171450"/>
                </a:cubicBezTo>
                <a:cubicBezTo>
                  <a:pt x="2021045" y="139713"/>
                  <a:pt x="2019299" y="110171"/>
                  <a:pt x="2019562" y="85725"/>
                </a:cubicBezTo>
                <a:cubicBezTo>
                  <a:pt x="2019135" y="108873"/>
                  <a:pt x="2002589" y="129189"/>
                  <a:pt x="1976699" y="128588"/>
                </a:cubicBezTo>
                <a:cubicBezTo>
                  <a:pt x="1952591" y="127904"/>
                  <a:pt x="1931235" y="106133"/>
                  <a:pt x="1933836" y="85725"/>
                </a:cubicBezTo>
                <a:cubicBezTo>
                  <a:pt x="1932755" y="109831"/>
                  <a:pt x="1937606" y="144888"/>
                  <a:pt x="1933837" y="171450"/>
                </a:cubicBezTo>
                <a:cubicBezTo>
                  <a:pt x="1712491" y="185262"/>
                  <a:pt x="1478898" y="190356"/>
                  <a:pt x="1280837" y="171450"/>
                </a:cubicBezTo>
                <a:cubicBezTo>
                  <a:pt x="1082776" y="152544"/>
                  <a:pt x="851521" y="177405"/>
                  <a:pt x="683281" y="171450"/>
                </a:cubicBezTo>
                <a:cubicBezTo>
                  <a:pt x="515041" y="165495"/>
                  <a:pt x="278288" y="181407"/>
                  <a:pt x="85725" y="171450"/>
                </a:cubicBezTo>
                <a:cubicBezTo>
                  <a:pt x="37034" y="175273"/>
                  <a:pt x="-734" y="203495"/>
                  <a:pt x="0" y="257175"/>
                </a:cubicBezTo>
                <a:cubicBezTo>
                  <a:pt x="20342" y="476680"/>
                  <a:pt x="-3401" y="599139"/>
                  <a:pt x="0" y="771525"/>
                </a:cubicBezTo>
                <a:cubicBezTo>
                  <a:pt x="3401" y="943911"/>
                  <a:pt x="1047" y="1074821"/>
                  <a:pt x="0" y="1285875"/>
                </a:cubicBezTo>
                <a:cubicBezTo>
                  <a:pt x="-854" y="1331473"/>
                  <a:pt x="39618" y="1371030"/>
                  <a:pt x="85725" y="1371600"/>
                </a:cubicBezTo>
                <a:cubicBezTo>
                  <a:pt x="125326" y="1372842"/>
                  <a:pt x="168246" y="1323222"/>
                  <a:pt x="171450" y="1285875"/>
                </a:cubicBezTo>
                <a:cubicBezTo>
                  <a:pt x="168578" y="1267496"/>
                  <a:pt x="171380" y="1230867"/>
                  <a:pt x="171450" y="1200150"/>
                </a:cubicBezTo>
                <a:cubicBezTo>
                  <a:pt x="465612" y="1192970"/>
                  <a:pt x="576651" y="1176495"/>
                  <a:pt x="805968" y="1200150"/>
                </a:cubicBezTo>
                <a:cubicBezTo>
                  <a:pt x="1035285" y="1223805"/>
                  <a:pt x="1274935" y="1216978"/>
                  <a:pt x="1458968" y="1200150"/>
                </a:cubicBezTo>
                <a:cubicBezTo>
                  <a:pt x="1643001" y="1183322"/>
                  <a:pt x="1746342" y="1191226"/>
                  <a:pt x="2019562" y="1200150"/>
                </a:cubicBezTo>
                <a:cubicBezTo>
                  <a:pt x="2076071" y="1206520"/>
                  <a:pt x="2106309" y="1151969"/>
                  <a:pt x="2105287" y="1114425"/>
                </a:cubicBezTo>
                <a:cubicBezTo>
                  <a:pt x="2092226" y="974082"/>
                  <a:pt x="2084475" y="849608"/>
                  <a:pt x="2105287" y="600075"/>
                </a:cubicBezTo>
                <a:cubicBezTo>
                  <a:pt x="2126100" y="350542"/>
                  <a:pt x="2108766" y="238877"/>
                  <a:pt x="2105287" y="85725"/>
                </a:cubicBezTo>
                <a:close/>
                <a:moveTo>
                  <a:pt x="85725" y="342900"/>
                </a:moveTo>
                <a:cubicBezTo>
                  <a:pt x="130685" y="341823"/>
                  <a:pt x="176752" y="308474"/>
                  <a:pt x="171450" y="257175"/>
                </a:cubicBezTo>
                <a:cubicBezTo>
                  <a:pt x="171616" y="232027"/>
                  <a:pt x="152917" y="214891"/>
                  <a:pt x="128587" y="214312"/>
                </a:cubicBezTo>
                <a:cubicBezTo>
                  <a:pt x="107014" y="209849"/>
                  <a:pt x="84398" y="231295"/>
                  <a:pt x="85724" y="257175"/>
                </a:cubicBezTo>
                <a:cubicBezTo>
                  <a:pt x="82199" y="290442"/>
                  <a:pt x="83502" y="309186"/>
                  <a:pt x="85725" y="342900"/>
                </a:cubicBezTo>
                <a:close/>
              </a:path>
              <a:path w="2105287" h="1371600" fill="darkenLess" stroke="0" extrusionOk="0">
                <a:moveTo>
                  <a:pt x="85725" y="342900"/>
                </a:moveTo>
                <a:cubicBezTo>
                  <a:pt x="136552" y="339777"/>
                  <a:pt x="168863" y="295535"/>
                  <a:pt x="171450" y="257175"/>
                </a:cubicBezTo>
                <a:cubicBezTo>
                  <a:pt x="169481" y="233955"/>
                  <a:pt x="152411" y="212537"/>
                  <a:pt x="128587" y="214312"/>
                </a:cubicBezTo>
                <a:cubicBezTo>
                  <a:pt x="106488" y="216299"/>
                  <a:pt x="82458" y="236952"/>
                  <a:pt x="85724" y="257175"/>
                </a:cubicBezTo>
                <a:cubicBezTo>
                  <a:pt x="81282" y="285138"/>
                  <a:pt x="80416" y="310386"/>
                  <a:pt x="85725" y="342900"/>
                </a:cubicBezTo>
                <a:close/>
                <a:moveTo>
                  <a:pt x="2019562" y="171450"/>
                </a:moveTo>
                <a:cubicBezTo>
                  <a:pt x="2064621" y="170454"/>
                  <a:pt x="2096797" y="129545"/>
                  <a:pt x="2105287" y="85725"/>
                </a:cubicBezTo>
                <a:cubicBezTo>
                  <a:pt x="2108301" y="31730"/>
                  <a:pt x="2066797" y="6194"/>
                  <a:pt x="2019562" y="0"/>
                </a:cubicBezTo>
                <a:cubicBezTo>
                  <a:pt x="1965925" y="3428"/>
                  <a:pt x="1926182" y="42468"/>
                  <a:pt x="1933837" y="85725"/>
                </a:cubicBezTo>
                <a:cubicBezTo>
                  <a:pt x="1935337" y="106618"/>
                  <a:pt x="1955610" y="130184"/>
                  <a:pt x="1976700" y="128588"/>
                </a:cubicBezTo>
                <a:cubicBezTo>
                  <a:pt x="2000092" y="127203"/>
                  <a:pt x="2015760" y="111567"/>
                  <a:pt x="2019563" y="85725"/>
                </a:cubicBezTo>
                <a:cubicBezTo>
                  <a:pt x="2020271" y="115294"/>
                  <a:pt x="2014360" y="147322"/>
                  <a:pt x="2019562" y="171450"/>
                </a:cubicBezTo>
                <a:close/>
              </a:path>
              <a:path w="2105287" h="1371600" fill="none" extrusionOk="0">
                <a:moveTo>
                  <a:pt x="0" y="257175"/>
                </a:moveTo>
                <a:cubicBezTo>
                  <a:pt x="-2266" y="208208"/>
                  <a:pt x="37941" y="172443"/>
                  <a:pt x="85725" y="171450"/>
                </a:cubicBezTo>
                <a:cubicBezTo>
                  <a:pt x="382684" y="159559"/>
                  <a:pt x="549013" y="176150"/>
                  <a:pt x="701762" y="171450"/>
                </a:cubicBezTo>
                <a:cubicBezTo>
                  <a:pt x="854511" y="166750"/>
                  <a:pt x="1125664" y="199541"/>
                  <a:pt x="1336281" y="171450"/>
                </a:cubicBezTo>
                <a:cubicBezTo>
                  <a:pt x="1546898" y="143359"/>
                  <a:pt x="1793079" y="195061"/>
                  <a:pt x="1933837" y="171450"/>
                </a:cubicBezTo>
                <a:cubicBezTo>
                  <a:pt x="1933736" y="131352"/>
                  <a:pt x="1934542" y="106802"/>
                  <a:pt x="1933837" y="85725"/>
                </a:cubicBezTo>
                <a:cubicBezTo>
                  <a:pt x="1934553" y="34726"/>
                  <a:pt x="1972735" y="-6224"/>
                  <a:pt x="2019562" y="0"/>
                </a:cubicBezTo>
                <a:cubicBezTo>
                  <a:pt x="2072014" y="9082"/>
                  <a:pt x="2103952" y="31819"/>
                  <a:pt x="2105287" y="85725"/>
                </a:cubicBezTo>
                <a:cubicBezTo>
                  <a:pt x="2108688" y="304052"/>
                  <a:pt x="2108984" y="334344"/>
                  <a:pt x="2105287" y="579501"/>
                </a:cubicBezTo>
                <a:cubicBezTo>
                  <a:pt x="2101590" y="824658"/>
                  <a:pt x="2086847" y="857583"/>
                  <a:pt x="2105287" y="1114425"/>
                </a:cubicBezTo>
                <a:cubicBezTo>
                  <a:pt x="2098935" y="1167401"/>
                  <a:pt x="2065343" y="1189323"/>
                  <a:pt x="2019562" y="1200150"/>
                </a:cubicBezTo>
                <a:cubicBezTo>
                  <a:pt x="1796712" y="1192107"/>
                  <a:pt x="1575119" y="1195674"/>
                  <a:pt x="1422006" y="1200150"/>
                </a:cubicBezTo>
                <a:cubicBezTo>
                  <a:pt x="1268893" y="1204626"/>
                  <a:pt x="997419" y="1176039"/>
                  <a:pt x="824450" y="1200150"/>
                </a:cubicBezTo>
                <a:cubicBezTo>
                  <a:pt x="651481" y="1224261"/>
                  <a:pt x="376623" y="1184601"/>
                  <a:pt x="171450" y="1200150"/>
                </a:cubicBezTo>
                <a:cubicBezTo>
                  <a:pt x="170263" y="1217523"/>
                  <a:pt x="170714" y="1266272"/>
                  <a:pt x="171450" y="1285875"/>
                </a:cubicBezTo>
                <a:cubicBezTo>
                  <a:pt x="167777" y="1325252"/>
                  <a:pt x="128578" y="1380461"/>
                  <a:pt x="85725" y="1371600"/>
                </a:cubicBezTo>
                <a:cubicBezTo>
                  <a:pt x="31567" y="1367686"/>
                  <a:pt x="-5791" y="1324382"/>
                  <a:pt x="0" y="1285875"/>
                </a:cubicBezTo>
                <a:cubicBezTo>
                  <a:pt x="-22719" y="1159124"/>
                  <a:pt x="-25042" y="896108"/>
                  <a:pt x="0" y="771525"/>
                </a:cubicBezTo>
                <a:cubicBezTo>
                  <a:pt x="25042" y="646942"/>
                  <a:pt x="3566" y="378235"/>
                  <a:pt x="0" y="257175"/>
                </a:cubicBezTo>
                <a:close/>
                <a:moveTo>
                  <a:pt x="1933837" y="171450"/>
                </a:moveTo>
                <a:cubicBezTo>
                  <a:pt x="1962667" y="171652"/>
                  <a:pt x="1992161" y="168047"/>
                  <a:pt x="2019562" y="171450"/>
                </a:cubicBezTo>
                <a:cubicBezTo>
                  <a:pt x="2072423" y="171354"/>
                  <a:pt x="2103975" y="135439"/>
                  <a:pt x="2105287" y="85725"/>
                </a:cubicBezTo>
                <a:moveTo>
                  <a:pt x="2019562" y="171450"/>
                </a:moveTo>
                <a:cubicBezTo>
                  <a:pt x="2016356" y="141621"/>
                  <a:pt x="2021755" y="104445"/>
                  <a:pt x="2019562" y="85725"/>
                </a:cubicBezTo>
                <a:cubicBezTo>
                  <a:pt x="2022724" y="106548"/>
                  <a:pt x="1997858" y="124778"/>
                  <a:pt x="1976699" y="128588"/>
                </a:cubicBezTo>
                <a:cubicBezTo>
                  <a:pt x="1953398" y="129752"/>
                  <a:pt x="1932103" y="111061"/>
                  <a:pt x="1933836" y="85725"/>
                </a:cubicBezTo>
                <a:moveTo>
                  <a:pt x="85725" y="342900"/>
                </a:moveTo>
                <a:cubicBezTo>
                  <a:pt x="83537" y="302907"/>
                  <a:pt x="87361" y="282144"/>
                  <a:pt x="85725" y="257175"/>
                </a:cubicBezTo>
                <a:cubicBezTo>
                  <a:pt x="85586" y="231807"/>
                  <a:pt x="104337" y="214541"/>
                  <a:pt x="128588" y="214312"/>
                </a:cubicBezTo>
                <a:cubicBezTo>
                  <a:pt x="153230" y="213855"/>
                  <a:pt x="168719" y="230962"/>
                  <a:pt x="171451" y="257175"/>
                </a:cubicBezTo>
                <a:cubicBezTo>
                  <a:pt x="178538" y="305472"/>
                  <a:pt x="133079" y="336444"/>
                  <a:pt x="85726" y="342900"/>
                </a:cubicBezTo>
                <a:cubicBezTo>
                  <a:pt x="36643" y="340031"/>
                  <a:pt x="3810" y="305770"/>
                  <a:pt x="1" y="257175"/>
                </a:cubicBezTo>
                <a:moveTo>
                  <a:pt x="171450" y="257175"/>
                </a:moveTo>
                <a:cubicBezTo>
                  <a:pt x="188549" y="436986"/>
                  <a:pt x="175652" y="541948"/>
                  <a:pt x="171450" y="738092"/>
                </a:cubicBezTo>
                <a:cubicBezTo>
                  <a:pt x="167248" y="934236"/>
                  <a:pt x="167356" y="1072830"/>
                  <a:pt x="171450" y="1200150"/>
                </a:cubicBezTo>
              </a:path>
              <a:path w="2105287" h="1371600" fill="none" stroke="0" extrusionOk="0">
                <a:moveTo>
                  <a:pt x="0" y="257175"/>
                </a:moveTo>
                <a:cubicBezTo>
                  <a:pt x="-7584" y="217185"/>
                  <a:pt x="37071" y="177516"/>
                  <a:pt x="85725" y="171450"/>
                </a:cubicBezTo>
                <a:cubicBezTo>
                  <a:pt x="318317" y="144152"/>
                  <a:pt x="485645" y="158458"/>
                  <a:pt x="646319" y="171450"/>
                </a:cubicBezTo>
                <a:cubicBezTo>
                  <a:pt x="806993" y="184442"/>
                  <a:pt x="1043174" y="145777"/>
                  <a:pt x="1262356" y="171450"/>
                </a:cubicBezTo>
                <a:cubicBezTo>
                  <a:pt x="1481538" y="197123"/>
                  <a:pt x="1611660" y="161943"/>
                  <a:pt x="1933837" y="171450"/>
                </a:cubicBezTo>
                <a:cubicBezTo>
                  <a:pt x="1932395" y="149903"/>
                  <a:pt x="1930177" y="127969"/>
                  <a:pt x="1933837" y="85725"/>
                </a:cubicBezTo>
                <a:cubicBezTo>
                  <a:pt x="1935440" y="42302"/>
                  <a:pt x="1982377" y="-4150"/>
                  <a:pt x="2019562" y="0"/>
                </a:cubicBezTo>
                <a:cubicBezTo>
                  <a:pt x="2071180" y="-5207"/>
                  <a:pt x="2113860" y="33500"/>
                  <a:pt x="2105287" y="85725"/>
                </a:cubicBezTo>
                <a:cubicBezTo>
                  <a:pt x="2096536" y="325819"/>
                  <a:pt x="2081137" y="501944"/>
                  <a:pt x="2105287" y="620649"/>
                </a:cubicBezTo>
                <a:cubicBezTo>
                  <a:pt x="2129437" y="739354"/>
                  <a:pt x="2098180" y="1002522"/>
                  <a:pt x="2105287" y="1114425"/>
                </a:cubicBezTo>
                <a:cubicBezTo>
                  <a:pt x="2107585" y="1160403"/>
                  <a:pt x="2070138" y="1194230"/>
                  <a:pt x="2019562" y="1200150"/>
                </a:cubicBezTo>
                <a:cubicBezTo>
                  <a:pt x="1774644" y="1191382"/>
                  <a:pt x="1699936" y="1195120"/>
                  <a:pt x="1422006" y="1200150"/>
                </a:cubicBezTo>
                <a:cubicBezTo>
                  <a:pt x="1144076" y="1205180"/>
                  <a:pt x="945101" y="1220772"/>
                  <a:pt x="787487" y="1200150"/>
                </a:cubicBezTo>
                <a:cubicBezTo>
                  <a:pt x="629873" y="1179528"/>
                  <a:pt x="354210" y="1174420"/>
                  <a:pt x="171450" y="1200150"/>
                </a:cubicBezTo>
                <a:cubicBezTo>
                  <a:pt x="173126" y="1234422"/>
                  <a:pt x="168057" y="1258948"/>
                  <a:pt x="171450" y="1285875"/>
                </a:cubicBezTo>
                <a:cubicBezTo>
                  <a:pt x="179160" y="1333479"/>
                  <a:pt x="134181" y="1375247"/>
                  <a:pt x="85725" y="1371600"/>
                </a:cubicBezTo>
                <a:cubicBezTo>
                  <a:pt x="43649" y="1367460"/>
                  <a:pt x="4021" y="1332852"/>
                  <a:pt x="0" y="1285875"/>
                </a:cubicBezTo>
                <a:cubicBezTo>
                  <a:pt x="1673" y="1041591"/>
                  <a:pt x="-11660" y="977949"/>
                  <a:pt x="0" y="750951"/>
                </a:cubicBezTo>
                <a:cubicBezTo>
                  <a:pt x="11660" y="523953"/>
                  <a:pt x="-234" y="363763"/>
                  <a:pt x="0" y="257175"/>
                </a:cubicBezTo>
                <a:close/>
                <a:moveTo>
                  <a:pt x="1933837" y="171450"/>
                </a:moveTo>
                <a:cubicBezTo>
                  <a:pt x="1968337" y="168149"/>
                  <a:pt x="1989639" y="173745"/>
                  <a:pt x="2019562" y="171450"/>
                </a:cubicBezTo>
                <a:cubicBezTo>
                  <a:pt x="2063435" y="162377"/>
                  <a:pt x="2106923" y="133779"/>
                  <a:pt x="2105287" y="85725"/>
                </a:cubicBezTo>
                <a:moveTo>
                  <a:pt x="2019562" y="171450"/>
                </a:moveTo>
                <a:cubicBezTo>
                  <a:pt x="2023162" y="129584"/>
                  <a:pt x="2021708" y="126299"/>
                  <a:pt x="2019562" y="85725"/>
                </a:cubicBezTo>
                <a:cubicBezTo>
                  <a:pt x="2013914" y="108510"/>
                  <a:pt x="1997902" y="128422"/>
                  <a:pt x="1976699" y="128588"/>
                </a:cubicBezTo>
                <a:cubicBezTo>
                  <a:pt x="1952157" y="130213"/>
                  <a:pt x="1930990" y="111160"/>
                  <a:pt x="1933836" y="85725"/>
                </a:cubicBezTo>
                <a:moveTo>
                  <a:pt x="85725" y="342900"/>
                </a:moveTo>
                <a:cubicBezTo>
                  <a:pt x="87992" y="317343"/>
                  <a:pt x="87546" y="296787"/>
                  <a:pt x="85725" y="257175"/>
                </a:cubicBezTo>
                <a:cubicBezTo>
                  <a:pt x="86828" y="231266"/>
                  <a:pt x="108419" y="214425"/>
                  <a:pt x="128588" y="214312"/>
                </a:cubicBezTo>
                <a:cubicBezTo>
                  <a:pt x="156453" y="210317"/>
                  <a:pt x="172580" y="235117"/>
                  <a:pt x="171451" y="257175"/>
                </a:cubicBezTo>
                <a:cubicBezTo>
                  <a:pt x="180571" y="303321"/>
                  <a:pt x="139082" y="335626"/>
                  <a:pt x="85726" y="342900"/>
                </a:cubicBezTo>
                <a:cubicBezTo>
                  <a:pt x="39469" y="343359"/>
                  <a:pt x="-6105" y="300316"/>
                  <a:pt x="1" y="257175"/>
                </a:cubicBezTo>
                <a:moveTo>
                  <a:pt x="171450" y="257175"/>
                </a:moveTo>
                <a:cubicBezTo>
                  <a:pt x="151585" y="351194"/>
                  <a:pt x="159501" y="579095"/>
                  <a:pt x="171450" y="719233"/>
                </a:cubicBezTo>
                <a:cubicBezTo>
                  <a:pt x="183399" y="859371"/>
                  <a:pt x="179973" y="1083745"/>
                  <a:pt x="171450" y="1200150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Tekst Krfske deklaracije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14A6BF0-A650-4BE6-9407-33AD72AF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426" y="4312183"/>
            <a:ext cx="1799574" cy="2545817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7BA4760-E331-40C4-A1F7-07940501CE1A}"/>
              </a:ext>
            </a:extLst>
          </p:cNvPr>
          <p:cNvSpPr/>
          <p:nvPr/>
        </p:nvSpPr>
        <p:spPr>
          <a:xfrm>
            <a:off x="4260916" y="1164925"/>
            <a:ext cx="6907426" cy="4378036"/>
          </a:xfrm>
          <a:custGeom>
            <a:avLst/>
            <a:gdLst>
              <a:gd name="connsiteX0" fmla="*/ 6650953 w 6907426"/>
              <a:gd name="connsiteY0" fmla="*/ 3757274 h 4378036"/>
              <a:gd name="connsiteX1" fmla="*/ 6182054 w 6907426"/>
              <a:gd name="connsiteY1" fmla="*/ 3796635 h 4378036"/>
              <a:gd name="connsiteX2" fmla="*/ 5731543 w 6907426"/>
              <a:gd name="connsiteY2" fmla="*/ 3834453 h 4378036"/>
              <a:gd name="connsiteX3" fmla="*/ 2211406 w 6907426"/>
              <a:gd name="connsiteY3" fmla="*/ 4231519 h 4378036"/>
              <a:gd name="connsiteX4" fmla="*/ 751702 w 6907426"/>
              <a:gd name="connsiteY4" fmla="*/ 825610 h 4378036"/>
              <a:gd name="connsiteX5" fmla="*/ 4320230 w 6907426"/>
              <a:gd name="connsiteY5" fmla="*/ 70017 h 4378036"/>
              <a:gd name="connsiteX6" fmla="*/ 6538189 w 6907426"/>
              <a:gd name="connsiteY6" fmla="*/ 3173810 h 4378036"/>
              <a:gd name="connsiteX7" fmla="*/ 6650953 w 6907426"/>
              <a:gd name="connsiteY7" fmla="*/ 3757274 h 437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07426" h="4378036" fill="none" extrusionOk="0">
                <a:moveTo>
                  <a:pt x="6650953" y="3757274"/>
                </a:moveTo>
                <a:cubicBezTo>
                  <a:pt x="6443648" y="3767613"/>
                  <a:pt x="6351563" y="3770606"/>
                  <a:pt x="6182054" y="3796635"/>
                </a:cubicBezTo>
                <a:cubicBezTo>
                  <a:pt x="6012545" y="3822664"/>
                  <a:pt x="5883045" y="3837839"/>
                  <a:pt x="5731543" y="3834453"/>
                </a:cubicBezTo>
                <a:cubicBezTo>
                  <a:pt x="5014004" y="4334432"/>
                  <a:pt x="3299349" y="4429063"/>
                  <a:pt x="2211406" y="4231519"/>
                </a:cubicBezTo>
                <a:cubicBezTo>
                  <a:pt x="-27931" y="4119250"/>
                  <a:pt x="-804858" y="1988292"/>
                  <a:pt x="751702" y="825610"/>
                </a:cubicBezTo>
                <a:cubicBezTo>
                  <a:pt x="1761160" y="-139249"/>
                  <a:pt x="3031415" y="45227"/>
                  <a:pt x="4320230" y="70017"/>
                </a:cubicBezTo>
                <a:cubicBezTo>
                  <a:pt x="6405829" y="434649"/>
                  <a:pt x="7199277" y="1817882"/>
                  <a:pt x="6538189" y="3173810"/>
                </a:cubicBezTo>
                <a:cubicBezTo>
                  <a:pt x="6548646" y="3347518"/>
                  <a:pt x="6624577" y="3581267"/>
                  <a:pt x="6650953" y="3757274"/>
                </a:cubicBezTo>
                <a:close/>
              </a:path>
              <a:path w="6907426" h="4378036" stroke="0" extrusionOk="0">
                <a:moveTo>
                  <a:pt x="6650953" y="3757274"/>
                </a:moveTo>
                <a:cubicBezTo>
                  <a:pt x="6509980" y="3789724"/>
                  <a:pt x="6388754" y="3784379"/>
                  <a:pt x="6218830" y="3793548"/>
                </a:cubicBezTo>
                <a:cubicBezTo>
                  <a:pt x="6048906" y="3802717"/>
                  <a:pt x="5828242" y="3802275"/>
                  <a:pt x="5731543" y="3834453"/>
                </a:cubicBezTo>
                <a:cubicBezTo>
                  <a:pt x="4754990" y="4313536"/>
                  <a:pt x="3351800" y="4625581"/>
                  <a:pt x="2211406" y="4231519"/>
                </a:cubicBezTo>
                <a:cubicBezTo>
                  <a:pt x="-176848" y="3475944"/>
                  <a:pt x="-843586" y="2044462"/>
                  <a:pt x="751702" y="825610"/>
                </a:cubicBezTo>
                <a:cubicBezTo>
                  <a:pt x="1409915" y="171154"/>
                  <a:pt x="2899491" y="-225190"/>
                  <a:pt x="4320230" y="70017"/>
                </a:cubicBezTo>
                <a:cubicBezTo>
                  <a:pt x="6552898" y="540362"/>
                  <a:pt x="7223449" y="1827340"/>
                  <a:pt x="6538189" y="3173810"/>
                </a:cubicBezTo>
                <a:cubicBezTo>
                  <a:pt x="6572123" y="3350363"/>
                  <a:pt x="6606394" y="3506211"/>
                  <a:pt x="6650953" y="3757274"/>
                </a:cubicBez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6287"/>
                      <a:gd name="adj2" fmla="val 358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Pročitaj t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ekst o Krfskoj deklaraciji </a:t>
            </a:r>
            <a:endParaRPr lang="hr-HR" sz="2000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U/str. 14 – lijevo),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potom odgovori na pitanja u bilježnicu :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Što je dogovoreno Krfskom deklaracijom o imenu nove države?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Kako bi ona bila uređena?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Koja pisma bi se upotrebljavala u državi?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Zašto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srpska strana mogla biti više zadovoljna pregovorima?</a:t>
            </a:r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 Je li se srpska strana pridržavala odluka deklaracije?</a:t>
            </a:r>
          </a:p>
        </p:txBody>
      </p:sp>
    </p:spTree>
    <p:extLst>
      <p:ext uri="{BB962C8B-B14F-4D97-AF65-F5344CB8AC3E}">
        <p14:creationId xmlns:p14="http://schemas.microsoft.com/office/powerpoint/2010/main" xmlns="" val="37244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073AAC86-D956-481A-BD6A-71EDEBA890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1422834"/>
              </p:ext>
            </p:extLst>
          </p:nvPr>
        </p:nvGraphicFramePr>
        <p:xfrm>
          <a:off x="838200" y="1564850"/>
          <a:ext cx="10515600" cy="4815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8535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0FFADA60-D42C-4236-BEAD-F950A7034E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97486779"/>
              </p:ext>
            </p:extLst>
          </p:nvPr>
        </p:nvGraphicFramePr>
        <p:xfrm>
          <a:off x="843716" y="1564850"/>
          <a:ext cx="10515600" cy="4815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31194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06CF298A-F50F-4EED-9E12-53A2944DA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38543917"/>
              </p:ext>
            </p:extLst>
          </p:nvPr>
        </p:nvGraphicFramePr>
        <p:xfrm>
          <a:off x="43468" y="1055801"/>
          <a:ext cx="6875806" cy="545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0A6DF65-8836-4956-AF37-4F93E0AE8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6120" y="4458877"/>
            <a:ext cx="1695880" cy="2399123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25DCD3BD-AD15-4364-B579-5AC3B8D1838F}"/>
              </a:ext>
            </a:extLst>
          </p:cNvPr>
          <p:cNvSpPr/>
          <p:nvPr/>
        </p:nvSpPr>
        <p:spPr>
          <a:xfrm>
            <a:off x="6919274" y="1150070"/>
            <a:ext cx="4795822" cy="3855563"/>
          </a:xfrm>
          <a:custGeom>
            <a:avLst/>
            <a:gdLst>
              <a:gd name="connsiteX0" fmla="*/ 4127572 w 4795822"/>
              <a:gd name="connsiteY0" fmla="*/ 3770779 h 3855563"/>
              <a:gd name="connsiteX1" fmla="*/ 3450390 w 4795822"/>
              <a:gd name="connsiteY1" fmla="*/ 3659948 h 3855563"/>
              <a:gd name="connsiteX2" fmla="*/ 648265 w 4795822"/>
              <a:gd name="connsiteY2" fmla="*/ 3246029 h 3855563"/>
              <a:gd name="connsiteX3" fmla="*/ 968954 w 4795822"/>
              <a:gd name="connsiteY3" fmla="*/ 379683 h 3855563"/>
              <a:gd name="connsiteX4" fmla="*/ 3790331 w 4795822"/>
              <a:gd name="connsiteY4" fmla="*/ 358312 h 3855563"/>
              <a:gd name="connsiteX5" fmla="*/ 4180877 w 4795822"/>
              <a:gd name="connsiteY5" fmla="*/ 3216851 h 3855563"/>
              <a:gd name="connsiteX6" fmla="*/ 4127572 w 4795822"/>
              <a:gd name="connsiteY6" fmla="*/ 3770779 h 385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5822" h="3855563" fill="none" extrusionOk="0">
                <a:moveTo>
                  <a:pt x="4127572" y="3770779"/>
                </a:moveTo>
                <a:cubicBezTo>
                  <a:pt x="3880161" y="3717226"/>
                  <a:pt x="3766549" y="3688721"/>
                  <a:pt x="3450390" y="3659948"/>
                </a:cubicBezTo>
                <a:cubicBezTo>
                  <a:pt x="2606859" y="4159899"/>
                  <a:pt x="1367197" y="3798390"/>
                  <a:pt x="648265" y="3246029"/>
                </a:cubicBezTo>
                <a:cubicBezTo>
                  <a:pt x="-357425" y="2370214"/>
                  <a:pt x="85388" y="1026337"/>
                  <a:pt x="968954" y="379683"/>
                </a:cubicBezTo>
                <a:cubicBezTo>
                  <a:pt x="1656184" y="-246038"/>
                  <a:pt x="2926169" y="-11399"/>
                  <a:pt x="3790331" y="358312"/>
                </a:cubicBezTo>
                <a:cubicBezTo>
                  <a:pt x="4792992" y="1036206"/>
                  <a:pt x="5215766" y="2220826"/>
                  <a:pt x="4180877" y="3216851"/>
                </a:cubicBezTo>
                <a:cubicBezTo>
                  <a:pt x="4182683" y="3437423"/>
                  <a:pt x="4143829" y="3546280"/>
                  <a:pt x="4127572" y="3770779"/>
                </a:cubicBezTo>
                <a:close/>
              </a:path>
              <a:path w="4795822" h="3855563" stroke="0" extrusionOk="0">
                <a:moveTo>
                  <a:pt x="4127572" y="3770779"/>
                </a:moveTo>
                <a:cubicBezTo>
                  <a:pt x="3938323" y="3743632"/>
                  <a:pt x="3737018" y="3711393"/>
                  <a:pt x="3450390" y="3659948"/>
                </a:cubicBezTo>
                <a:cubicBezTo>
                  <a:pt x="2439499" y="3956918"/>
                  <a:pt x="1338190" y="3834706"/>
                  <a:pt x="648265" y="3246029"/>
                </a:cubicBezTo>
                <a:cubicBezTo>
                  <a:pt x="-275203" y="2652561"/>
                  <a:pt x="-217015" y="744691"/>
                  <a:pt x="968954" y="379683"/>
                </a:cubicBezTo>
                <a:cubicBezTo>
                  <a:pt x="1613877" y="-117489"/>
                  <a:pt x="2977018" y="46844"/>
                  <a:pt x="3790331" y="358312"/>
                </a:cubicBezTo>
                <a:cubicBezTo>
                  <a:pt x="4941394" y="1282717"/>
                  <a:pt x="5063831" y="2388811"/>
                  <a:pt x="4180877" y="3216851"/>
                </a:cubicBezTo>
                <a:cubicBezTo>
                  <a:pt x="4146191" y="3459277"/>
                  <a:pt x="4148606" y="3502009"/>
                  <a:pt x="4127572" y="3770779"/>
                </a:cubicBez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6066"/>
                      <a:gd name="adj2" fmla="val 4780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(U/str. 15) </a:t>
            </a:r>
            <a:endParaRPr lang="hr-HR" sz="20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pronađi dvije važne odluke Hrvatskog sabora 29. listopada 1918. godine i upiši ih u shemu, a potom u dijelu povijesni koncept – vrijeme i prostor</a:t>
            </a:r>
            <a:r>
              <a:rPr lang="hr-HR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prouči kartu i odgovori na 1. pitanje ispod.</a:t>
            </a:r>
          </a:p>
        </p:txBody>
      </p:sp>
    </p:spTree>
    <p:extLst>
      <p:ext uri="{BB962C8B-B14F-4D97-AF65-F5344CB8AC3E}">
        <p14:creationId xmlns:p14="http://schemas.microsoft.com/office/powerpoint/2010/main" xmlns="" val="59457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D165B707-C45B-402C-9B26-5A4B492DC2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8405496"/>
              </p:ext>
            </p:extLst>
          </p:nvPr>
        </p:nvGraphicFramePr>
        <p:xfrm>
          <a:off x="411113" y="1046375"/>
          <a:ext cx="10297736" cy="537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9394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943</Words>
  <Application>Microsoft Office PowerPoint</Application>
  <PresentationFormat>Custom</PresentationFormat>
  <Paragraphs>176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Elephant</vt:lpstr>
      <vt:lpstr>Calibri</vt:lpstr>
      <vt:lpstr>Calibri Light</vt:lpstr>
      <vt:lpstr>Times New Roman</vt:lpstr>
      <vt:lpstr>Cavolini</vt:lpstr>
      <vt:lpstr>Office Theme</vt:lpstr>
      <vt:lpstr>STVARANJE KRALJEVSTVA SHS</vt:lpstr>
      <vt:lpstr>Slide 2</vt:lpstr>
      <vt:lpstr>Jugoslavenski odbor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Stvaranje Kraljevstva Srba, Hrvata i Slovenaca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47</cp:revision>
  <dcterms:created xsi:type="dcterms:W3CDTF">2021-01-04T08:54:24Z</dcterms:created>
  <dcterms:modified xsi:type="dcterms:W3CDTF">2021-03-12T12:46:50Z</dcterms:modified>
</cp:coreProperties>
</file>